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57" r:id="rId4"/>
    <p:sldId id="258" r:id="rId5"/>
    <p:sldId id="259" r:id="rId6"/>
    <p:sldId id="271" r:id="rId7"/>
    <p:sldId id="260" r:id="rId8"/>
    <p:sldId id="272" r:id="rId9"/>
    <p:sldId id="268" r:id="rId10"/>
    <p:sldId id="273" r:id="rId11"/>
    <p:sldId id="274" r:id="rId12"/>
    <p:sldId id="275" r:id="rId13"/>
    <p:sldId id="269" r:id="rId14"/>
    <p:sldId id="276" r:id="rId15"/>
    <p:sldId id="277" r:id="rId16"/>
    <p:sldId id="270" r:id="rId17"/>
    <p:sldId id="261" r:id="rId18"/>
    <p:sldId id="262" r:id="rId19"/>
    <p:sldId id="278" r:id="rId20"/>
    <p:sldId id="279" r:id="rId21"/>
    <p:sldId id="284" r:id="rId22"/>
    <p:sldId id="285" r:id="rId23"/>
    <p:sldId id="28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62E4"/>
    <a:srgbClr val="E34146"/>
    <a:srgbClr val="1013A2"/>
    <a:srgbClr val="3772E7"/>
    <a:srgbClr val="4D51ED"/>
    <a:srgbClr val="1519D1"/>
    <a:srgbClr val="1216B6"/>
    <a:srgbClr val="E75B5E"/>
    <a:srgbClr val="0F12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100" d="100"/>
          <a:sy n="100" d="100"/>
        </p:scale>
        <p:origin x="264" y="2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chartColorStyle" Target="colors2.xml"/><Relationship Id="rId1" Type="http://schemas.microsoft.com/office/2011/relationships/chartStyle" Target="style2.xml"/><Relationship Id="rId6" Type="http://schemas.openxmlformats.org/officeDocument/2006/relationships/package" Target="../embeddings/Microsoft_Excel_Worksheet1.xlsx"/><Relationship Id="rId5" Type="http://schemas.openxmlformats.org/officeDocument/2006/relationships/image" Target="../media/image36.png"/><Relationship Id="rId4" Type="http://schemas.openxmlformats.org/officeDocument/2006/relationships/image" Target="../media/image35.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j-ea"/>
                <a:ea typeface="+mj-ea"/>
                <a:cs typeface="+mn-cs"/>
              </a:defRPr>
            </a:pPr>
            <a:r>
              <a:rPr lang="zh-CN" altLang="en-US" sz="2400" b="1" dirty="0">
                <a:solidFill>
                  <a:schemeClr val="bg1"/>
                </a:solidFill>
                <a:latin typeface="+mj-ea"/>
                <a:ea typeface="+mj-ea"/>
              </a:rPr>
              <a:t>这里是图表标题</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j-ea"/>
              <a:ea typeface="+mj-ea"/>
              <a:cs typeface="+mn-cs"/>
            </a:defRPr>
          </a:pPr>
          <a:endParaRPr lang="zh-CN"/>
        </a:p>
      </c:txPr>
    </c:title>
    <c:autoTitleDeleted val="0"/>
    <c:plotArea>
      <c:layout/>
      <c:areaChart>
        <c:grouping val="standard"/>
        <c:varyColors val="0"/>
        <c:ser>
          <c:idx val="2"/>
          <c:order val="0"/>
          <c:tx>
            <c:strRef>
              <c:f>Sheet1!$D$1</c:f>
              <c:strCache>
                <c:ptCount val="1"/>
                <c:pt idx="0">
                  <c:v>系列 3</c:v>
                </c:pt>
              </c:strCache>
            </c:strRef>
          </c:tx>
          <c:spPr>
            <a:gradFill>
              <a:gsLst>
                <a:gs pos="0">
                  <a:srgbClr val="1F62E4"/>
                </a:gs>
                <a:gs pos="100000">
                  <a:srgbClr val="1013A2"/>
                </a:gs>
              </a:gsLst>
              <a:lin ang="5400000" scaled="0"/>
            </a:gradFill>
            <a:ln>
              <a:noFill/>
            </a:ln>
            <a:effectLst/>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1CE9-403D-BC39-2DC644AE063D}"/>
            </c:ext>
          </c:extLst>
        </c:ser>
        <c:dLbls>
          <c:showLegendKey val="0"/>
          <c:showVal val="0"/>
          <c:showCatName val="0"/>
          <c:showSerName val="0"/>
          <c:showPercent val="0"/>
          <c:showBubbleSize val="0"/>
        </c:dLbls>
        <c:axId val="629926688"/>
        <c:axId val="629928328"/>
      </c:areaChart>
      <c:catAx>
        <c:axId val="629926688"/>
        <c:scaling>
          <c:orientation val="minMax"/>
        </c:scaling>
        <c:delete val="0"/>
        <c:axPos val="b"/>
        <c:numFmt formatCode="General" sourceLinked="1"/>
        <c:majorTickMark val="none"/>
        <c:minorTickMark val="none"/>
        <c:tickLblPos val="nextTo"/>
        <c:spPr>
          <a:noFill/>
          <a:ln w="6350"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ea"/>
                <a:ea typeface="+mn-ea"/>
                <a:cs typeface="+mn-cs"/>
              </a:defRPr>
            </a:pPr>
            <a:endParaRPr lang="zh-CN"/>
          </a:p>
        </c:txPr>
        <c:crossAx val="629928328"/>
        <c:crosses val="autoZero"/>
        <c:auto val="1"/>
        <c:lblAlgn val="ctr"/>
        <c:lblOffset val="100"/>
        <c:noMultiLvlLbl val="0"/>
      </c:catAx>
      <c:valAx>
        <c:axId val="629928328"/>
        <c:scaling>
          <c:orientation val="minMax"/>
        </c:scaling>
        <c:delete val="0"/>
        <c:axPos val="l"/>
        <c:majorGridlines>
          <c:spPr>
            <a:ln w="3175" cap="flat" cmpd="sng" algn="ctr">
              <a:solidFill>
                <a:schemeClr val="bg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ea"/>
                <a:ea typeface="+mn-ea"/>
                <a:cs typeface="+mn-cs"/>
              </a:defRPr>
            </a:pPr>
            <a:endParaRPr lang="zh-CN"/>
          </a:p>
        </c:txPr>
        <c:crossAx val="629926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bg1"/>
                </a:solidFill>
                <a:latin typeface="+mj-ea"/>
                <a:ea typeface="+mj-ea"/>
                <a:cs typeface="+mn-cs"/>
              </a:defRPr>
            </a:pPr>
            <a:r>
              <a:rPr lang="zh-CN" altLang="en-US" sz="2400" b="1" dirty="0">
                <a:solidFill>
                  <a:schemeClr val="bg1"/>
                </a:solidFill>
                <a:latin typeface="+mj-ea"/>
                <a:ea typeface="+mj-ea"/>
              </a:rPr>
              <a:t>这里是图表标题</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bg1"/>
              </a:solidFill>
              <a:latin typeface="+mj-ea"/>
              <a:ea typeface="+mj-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ECF-44A1-9A43-F5437249E0A7}"/>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ECF-44A1-9A43-F5437249E0A7}"/>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ECF-44A1-9A43-F5437249E0A7}"/>
            </c:ext>
          </c:extLst>
        </c:ser>
        <c:dLbls>
          <c:showLegendKey val="0"/>
          <c:showVal val="0"/>
          <c:showCatName val="0"/>
          <c:showSerName val="0"/>
          <c:showPercent val="0"/>
          <c:showBubbleSize val="0"/>
        </c:dLbls>
        <c:gapWidth val="219"/>
        <c:overlap val="-27"/>
        <c:axId val="629926688"/>
        <c:axId val="629928328"/>
      </c:barChart>
      <c:catAx>
        <c:axId val="629926688"/>
        <c:scaling>
          <c:orientation val="minMax"/>
        </c:scaling>
        <c:delete val="0"/>
        <c:axPos val="b"/>
        <c:numFmt formatCode="General" sourceLinked="1"/>
        <c:majorTickMark val="none"/>
        <c:minorTickMark val="none"/>
        <c:tickLblPos val="nextTo"/>
        <c:spPr>
          <a:noFill/>
          <a:ln w="6350" cap="flat" cmpd="sng" algn="ctr">
            <a:solidFill>
              <a:schemeClr val="bg1">
                <a:lumMod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ea"/>
                <a:ea typeface="+mn-ea"/>
                <a:cs typeface="+mn-cs"/>
              </a:defRPr>
            </a:pPr>
            <a:endParaRPr lang="zh-CN"/>
          </a:p>
        </c:txPr>
        <c:crossAx val="629928328"/>
        <c:crosses val="autoZero"/>
        <c:auto val="1"/>
        <c:lblAlgn val="ctr"/>
        <c:lblOffset val="100"/>
        <c:noMultiLvlLbl val="0"/>
      </c:catAx>
      <c:valAx>
        <c:axId val="629928328"/>
        <c:scaling>
          <c:orientation val="minMax"/>
        </c:scaling>
        <c:delete val="0"/>
        <c:axPos val="l"/>
        <c:majorGridlines>
          <c:spPr>
            <a:ln w="3175" cap="flat" cmpd="sng" algn="ctr">
              <a:solidFill>
                <a:schemeClr val="bg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ea"/>
                <a:ea typeface="+mn-ea"/>
                <a:cs typeface="+mn-cs"/>
              </a:defRPr>
            </a:pPr>
            <a:endParaRPr lang="zh-CN"/>
          </a:p>
        </c:txPr>
        <c:crossAx val="62992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6">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rgbClr val="0E128F"/>
            </a:gs>
            <a:gs pos="100000">
              <a:srgbClr val="1013A2"/>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37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F23FF-3600-4912-8324-C5D4D3BD248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536720-C63D-4400-A2EC-B988F4E92C4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30C5BD-3775-41F0-82FA-08591224BC49}"/>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1BD723A1-ABEC-46C1-8BA0-6C27C67144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7F8036-0154-4130-BC49-53093B2E7D24}"/>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7665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A64AE3-1F56-4307-9A8F-FAD669F405D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21AB6C-07F1-4816-9D9B-D9198A09511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D4FDE1-8F03-4647-BF01-1E2193EFAC98}"/>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5BFA76ED-DE03-4C26-877F-5E78872495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740C54-26A6-4ADB-B445-1215C7A0E846}"/>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66053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9C466-5BD6-4F19-B88E-588153E0E4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CBC2E5-2D71-464D-AE05-32DFD95025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907B0F-5DAD-4F47-9EFE-95D2AEC11C82}"/>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3A173167-D2ED-4A50-B31D-FD9C8038A1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56CB75-0A1F-4591-B7E9-9414943A848E}"/>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2214435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CF0C5-F04C-4EC0-B083-DF1C0E66EC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053F86-2901-4CAE-AA1F-8ED6B6DF4B6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72A9BE-B429-4B9D-A1ED-A955A7971F15}"/>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F2C80B20-3E6F-40B4-8B8C-1B4D870B65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08A4BC-6447-465C-A96B-F51C0E1973F6}"/>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137874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22073-27C3-4D0C-B227-D9B87BD4375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4D3C70A-153A-496A-9475-15870F7F2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2CDE8C3-BA35-427B-83B1-AAB8D1A6487F}"/>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7E16E922-5DD8-4085-8B71-E8F867F603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FCD6D0-A0AF-458F-91F0-5EC80553AAAF}"/>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1534919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0F8C5-EF89-40A4-9EE5-F8BBA1D70E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84FCA5-2EA4-4B33-876D-9DD2D47011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5EAB048-E6D6-4B93-9A5A-F0F0E2504B7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502C099-EF66-4168-85C3-D0C77C4B9934}"/>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5DEFD8CE-2244-464D-A399-FE195FA3B2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D5EE61-0049-4202-8F67-4B3FDE8B7D8F}"/>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365305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12599-55F2-4208-ABDB-04392BD86C4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FC31637-7C10-4BC7-8161-972A16D9BA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6E01EC-60F2-4DE3-A080-44ADF5E905B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7DA5E49-1248-42E8-B211-0CB9713F8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3D18861-99AC-4611-A824-47C394E9D7C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A1492E5-9105-4BAC-B1E0-632A143D33A6}"/>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8" name="页脚占位符 7">
            <a:extLst>
              <a:ext uri="{FF2B5EF4-FFF2-40B4-BE49-F238E27FC236}">
                <a16:creationId xmlns:a16="http://schemas.microsoft.com/office/drawing/2014/main" id="{49A60575-A21E-4B27-A772-B0BAAFB5F4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1DF3850-B872-427A-BE18-8F8BE84FBCBB}"/>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1346838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D646-859D-46D8-9E4F-8D940A2A7F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AC6A34-2F7B-4514-8081-DF8305901B97}"/>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4" name="页脚占位符 3">
            <a:extLst>
              <a:ext uri="{FF2B5EF4-FFF2-40B4-BE49-F238E27FC236}">
                <a16:creationId xmlns:a16="http://schemas.microsoft.com/office/drawing/2014/main" id="{993F2090-A992-4F62-8CF9-301A218E0FE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AF6C3DA-F853-4D01-8404-1B6CCFE6A160}"/>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36535154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CCC1AF-A1B7-4CA1-8BCF-4932DD01ECC2}"/>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3" name="页脚占位符 2">
            <a:extLst>
              <a:ext uri="{FF2B5EF4-FFF2-40B4-BE49-F238E27FC236}">
                <a16:creationId xmlns:a16="http://schemas.microsoft.com/office/drawing/2014/main" id="{5CC9FA03-D0D7-4639-8BC2-B92F6618F8A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CF2F972-3292-4B92-9783-F927A730422F}"/>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165353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382EC-7574-40AD-9672-28ECB40AA31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1D7190-3F31-4708-A874-4237C00E6F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DD6C006-F87F-45F6-B06B-FE730659C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69EEB1-7D9C-4BE5-98B1-D8C46FBF15D4}"/>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B801F49A-CC33-4292-B45F-47CB735295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874BF0-EA9D-4F4F-AA9E-FC1015C1BABA}"/>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230068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9E340-EAAA-4557-9240-DD0B6C7B20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57C591-8351-4D01-920F-3153F9A091E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EC5C8F-62A2-457E-BAA2-32E5ED4A9B12}"/>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D375B38F-4543-478B-86A5-651EA20CA4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19FC2A-2086-4CC5-BF11-B04D309F2670}"/>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164876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84FAA-A0A7-4F0D-B314-2A12FB849F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C47F9B-F871-464F-8FD1-9302AA333B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0E4CB8-AD7B-4C7D-B22F-90E93E8FE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F15C5E8-CC3D-483E-A44C-D4381E191683}"/>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C7919C8E-DF66-4284-AC78-272089B4C1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D0FCB2-F7DA-4887-8213-605DCCB86F54}"/>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1422433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25E89-93BB-4614-8149-B83E32702BE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5C36912-6FE7-455C-8BE4-2F159B9DD20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13366A-1AE8-4908-9B1D-D2C58188C821}"/>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5EF3C8CF-23EE-4A0C-9581-AC3D6BDEEB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526807-010D-48C5-AB7B-EBAD198BBB6E}"/>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2366436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72F500-4E00-4397-A31F-DE8E8C3484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18031A3-1941-4469-8D0A-5B3C417CE3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7908F14-07AB-44FB-813B-27847A33161F}"/>
              </a:ext>
            </a:extLst>
          </p:cNvPr>
          <p:cNvSpPr>
            <a:spLocks noGrp="1"/>
          </p:cNvSpPr>
          <p:nvPr>
            <p:ph type="dt" sz="half" idx="10"/>
          </p:nvPr>
        </p:nvSpPr>
        <p:spPr/>
        <p:txBody>
          <a:body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BD1EC53E-63A2-43BB-812B-C7DF28067E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94A515-B5B2-4ADD-B09C-0B3DC94EFF40}"/>
              </a:ext>
            </a:extLst>
          </p:cNvPr>
          <p:cNvSpPr>
            <a:spLocks noGrp="1"/>
          </p:cNvSpPr>
          <p:nvPr>
            <p:ph type="sldNum" sz="quarter" idx="12"/>
          </p:nvPr>
        </p:nvSpPr>
        <p:spPr/>
        <p:txBody>
          <a:body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569075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5_空白">
    <p:spTree>
      <p:nvGrpSpPr>
        <p:cNvPr id="1" name=""/>
        <p:cNvGrpSpPr/>
        <p:nvPr/>
      </p:nvGrpSpPr>
      <p:grpSpPr>
        <a:xfrm>
          <a:off x="0" y="0"/>
          <a:ext cx="0" cy="0"/>
          <a:chOff x="0" y="0"/>
          <a:chExt cx="0" cy="0"/>
        </a:xfrm>
      </p:grpSpPr>
      <p:sp>
        <p:nvSpPr>
          <p:cNvPr id="2" name="矩形 1"/>
          <p:cNvSpPr/>
          <p:nvPr userDrawn="1"/>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5" name="任意多边形 4"/>
          <p:cNvSpPr/>
          <p:nvPr userDrawn="1"/>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695325" y="1163782"/>
            <a:ext cx="10420350" cy="526400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06362340"/>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6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119929"/>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标题页">
    <p:bg>
      <p:bgPr>
        <a:solidFill>
          <a:schemeClr val="bg1">
            <a:lumMod val="95000"/>
          </a:schemeClr>
        </a:solidFill>
        <a:effectLst/>
      </p:bgPr>
    </p:bg>
    <p:spTree>
      <p:nvGrpSpPr>
        <p:cNvPr id="1" name=""/>
        <p:cNvGrpSpPr/>
        <p:nvPr/>
      </p:nvGrpSpPr>
      <p:grpSpPr>
        <a:xfrm>
          <a:off x="0" y="0"/>
          <a:ext cx="0" cy="0"/>
          <a:chOff x="0" y="0"/>
          <a:chExt cx="0" cy="0"/>
        </a:xfrm>
      </p:grpSpPr>
      <p:sp>
        <p:nvSpPr>
          <p:cNvPr id="12" name="标题 1"/>
          <p:cNvSpPr>
            <a:spLocks noGrp="1"/>
          </p:cNvSpPr>
          <p:nvPr>
            <p:ph type="ctrTitle" hasCustomPrompt="1"/>
          </p:nvPr>
        </p:nvSpPr>
        <p:spPr>
          <a:xfrm>
            <a:off x="577838" y="1962854"/>
            <a:ext cx="5949364" cy="1589616"/>
          </a:xfrm>
          <a:prstGeom prst="rect">
            <a:avLst/>
          </a:prstGeom>
        </p:spPr>
        <p:txBody>
          <a:bodyPr anchor="b"/>
          <a:lstStyle>
            <a:lvl1pPr algn="l">
              <a:lnSpc>
                <a:spcPct val="120000"/>
              </a:lnSpc>
              <a:defRPr sz="4000" b="1" spc="200" baseline="0">
                <a:solidFill>
                  <a:schemeClr val="tx2"/>
                </a:solidFill>
                <a:latin typeface="微软雅黑" panose="020B0503020204020204" pitchFamily="34" charset="-122"/>
                <a:ea typeface="微软雅黑" panose="020B0503020204020204" pitchFamily="34" charset="-122"/>
              </a:defRPr>
            </a:lvl1pPr>
          </a:lstStyle>
          <a:p>
            <a:r>
              <a:rPr lang="zh-CN" altLang="en-US" dirty="0"/>
              <a:t>单击</a:t>
            </a:r>
            <a:br>
              <a:rPr lang="en-US" altLang="zh-CN" dirty="0"/>
            </a:br>
            <a:r>
              <a:rPr lang="zh-CN" altLang="en-US" dirty="0"/>
              <a:t>此处编辑母版标题样式</a:t>
            </a:r>
          </a:p>
        </p:txBody>
      </p:sp>
      <p:sp>
        <p:nvSpPr>
          <p:cNvPr id="13" name="副标题 2"/>
          <p:cNvSpPr>
            <a:spLocks noGrp="1"/>
          </p:cNvSpPr>
          <p:nvPr>
            <p:ph type="subTitle" idx="1"/>
          </p:nvPr>
        </p:nvSpPr>
        <p:spPr>
          <a:xfrm>
            <a:off x="591285" y="4705270"/>
            <a:ext cx="3972646" cy="757774"/>
          </a:xfrm>
          <a:prstGeom prst="rect">
            <a:avLst/>
          </a:prstGeom>
        </p:spPr>
        <p:txBody>
          <a:bodyPr>
            <a:normAutofit/>
          </a:bodyPr>
          <a:lstStyle>
            <a:lvl1pPr marL="0" indent="0" algn="l">
              <a:buNone/>
              <a:defRPr sz="1800" spc="2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44286" t="7813" r="2262" b="7813"/>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6" name="矩形 15"/>
          <p:cNvSpPr/>
          <p:nvPr/>
        </p:nvSpPr>
        <p:spPr>
          <a:xfrm>
            <a:off x="591285" y="3487056"/>
            <a:ext cx="5391375" cy="646331"/>
          </a:xfrm>
          <a:prstGeom prst="rect">
            <a:avLst/>
          </a:prstGeom>
        </p:spPr>
        <p:txBody>
          <a:bodyPr wrap="square">
            <a:spAutoFit/>
          </a:bodyPr>
          <a:lstStyle/>
          <a:p>
            <a:r>
              <a:rPr lang="en-US" altLang="zh-CN" dirty="0">
                <a:solidFill>
                  <a:schemeClr val="tx1">
                    <a:lumMod val="85000"/>
                    <a:lumOff val="15000"/>
                  </a:schemeClr>
                </a:solidFill>
                <a:latin typeface="+mj-lt"/>
              </a:rPr>
              <a:t>Lorem ipsum dolor sit amet, consectetuer adipiscing elit. Maecenas porttitor congue massa. </a:t>
            </a:r>
          </a:p>
        </p:txBody>
      </p:sp>
      <p:cxnSp>
        <p:nvCxnSpPr>
          <p:cNvPr id="17" name="直接连接符 16"/>
          <p:cNvCxnSpPr/>
          <p:nvPr/>
        </p:nvCxnSpPr>
        <p:spPr>
          <a:xfrm>
            <a:off x="690749" y="4296229"/>
            <a:ext cx="1167719"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直角三角形 23"/>
          <p:cNvSpPr/>
          <p:nvPr/>
        </p:nvSpPr>
        <p:spPr>
          <a:xfrm rot="5400000">
            <a:off x="99186" y="-125340"/>
            <a:ext cx="792566" cy="98300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H="1">
            <a:off x="11445886" y="2500614"/>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1066460" y="4296229"/>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75898"/>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目录页">
    <p:bg>
      <p:bgPr>
        <a:solidFill>
          <a:schemeClr val="bg1">
            <a:lumMod val="95000"/>
          </a:schemeClr>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a:xfrm>
            <a:off x="8112580" y="2769523"/>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4" name="文本占位符 12"/>
          <p:cNvSpPr>
            <a:spLocks noGrp="1"/>
          </p:cNvSpPr>
          <p:nvPr>
            <p:ph type="body" sz="quarter" idx="11"/>
          </p:nvPr>
        </p:nvSpPr>
        <p:spPr>
          <a:xfrm>
            <a:off x="8112580" y="3668535"/>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5" name="文本占位符 12"/>
          <p:cNvSpPr>
            <a:spLocks noGrp="1"/>
          </p:cNvSpPr>
          <p:nvPr>
            <p:ph type="body" sz="quarter" idx="12"/>
          </p:nvPr>
        </p:nvSpPr>
        <p:spPr>
          <a:xfrm>
            <a:off x="8112580" y="4588820"/>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sp>
        <p:nvSpPr>
          <p:cNvPr id="16" name="文本占位符 12"/>
          <p:cNvSpPr>
            <a:spLocks noGrp="1"/>
          </p:cNvSpPr>
          <p:nvPr>
            <p:ph type="body" sz="quarter" idx="13"/>
          </p:nvPr>
        </p:nvSpPr>
        <p:spPr>
          <a:xfrm>
            <a:off x="8112580" y="5482211"/>
            <a:ext cx="4147030" cy="523875"/>
          </a:xfrm>
        </p:spPr>
        <p:txBody>
          <a:bodyPr>
            <a:noAutofit/>
          </a:bodyPr>
          <a:lstStyle>
            <a:lvl1pPr marL="0" indent="0">
              <a:buNone/>
              <a:defRPr sz="2000" spc="200" baseline="0">
                <a:solidFill>
                  <a:schemeClr val="tx1">
                    <a:lumMod val="65000"/>
                    <a:lumOff val="35000"/>
                  </a:schemeClr>
                </a:solidFill>
                <a:latin typeface="+mn-ea"/>
                <a:ea typeface="+mn-ea"/>
              </a:defRPr>
            </a:lvl1pPr>
          </a:lstStyle>
          <a:p>
            <a:pPr lvl="0"/>
            <a:r>
              <a:rPr lang="zh-CN" altLang="en-US"/>
              <a:t>单击此处编辑母版文本样式</a:t>
            </a:r>
          </a:p>
        </p:txBody>
      </p:sp>
      <p:pic>
        <p:nvPicPr>
          <p:cNvPr id="21" name="图片 20"/>
          <p:cNvPicPr>
            <a:picLocks noChangeAspect="1"/>
          </p:cNvPicPr>
          <p:nvPr/>
        </p:nvPicPr>
        <p:blipFill rotWithShape="1">
          <a:blip r:embed="rId2" cstate="print">
            <a:extLst>
              <a:ext uri="{28A0092B-C50C-407E-A947-70E740481C1C}">
                <a14:useLocalDpi xmlns:a14="http://schemas.microsoft.com/office/drawing/2010/main" val="0"/>
              </a:ext>
            </a:extLst>
          </a:blip>
          <a:srcRect l="6260" r="3875"/>
          <a:stretch/>
        </p:blipFill>
        <p:spPr>
          <a:xfrm>
            <a:off x="-906" y="0"/>
            <a:ext cx="6458857" cy="6858000"/>
          </a:xfrm>
          <a:prstGeom prst="rect">
            <a:avLst/>
          </a:prstGeom>
        </p:spPr>
      </p:pic>
      <p:sp>
        <p:nvSpPr>
          <p:cNvPr id="22" name="矩形 21"/>
          <p:cNvSpPr/>
          <p:nvPr/>
        </p:nvSpPr>
        <p:spPr>
          <a:xfrm>
            <a:off x="-906" y="0"/>
            <a:ext cx="6458857" cy="6966857"/>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29317" y="856340"/>
            <a:ext cx="7684861" cy="1862048"/>
          </a:xfrm>
          <a:prstGeom prst="rect">
            <a:avLst/>
          </a:prstGeom>
          <a:noFill/>
        </p:spPr>
        <p:txBody>
          <a:bodyPr wrap="square" rtlCol="0">
            <a:spAutoFit/>
          </a:bodyPr>
          <a:lstStyle/>
          <a:p>
            <a:r>
              <a:rPr lang="en-US" altLang="zh-CN" sz="11500" spc="400" baseline="0" dirty="0">
                <a:solidFill>
                  <a:schemeClr val="bg1"/>
                </a:solidFill>
                <a:latin typeface="+mn-lt"/>
                <a:ea typeface="+mj-ea"/>
              </a:rPr>
              <a:t>C</a:t>
            </a:r>
            <a:r>
              <a:rPr lang="en-US" altLang="zh-CN" sz="6600" spc="400" baseline="0" dirty="0">
                <a:solidFill>
                  <a:schemeClr val="bg1"/>
                </a:solidFill>
                <a:latin typeface="+mn-lt"/>
                <a:ea typeface="+mj-ea"/>
              </a:rPr>
              <a:t>ONTENTS</a:t>
            </a:r>
            <a:endParaRPr lang="zh-CN" altLang="en-US" sz="6600" spc="400" baseline="0" dirty="0">
              <a:solidFill>
                <a:schemeClr val="bg1"/>
              </a:solidFill>
              <a:latin typeface="+mn-lt"/>
              <a:ea typeface="+mj-ea"/>
            </a:endParaRPr>
          </a:p>
        </p:txBody>
      </p:sp>
      <p:sp>
        <p:nvSpPr>
          <p:cNvPr id="24" name="文本框 23"/>
          <p:cNvSpPr txBox="1"/>
          <p:nvPr/>
        </p:nvSpPr>
        <p:spPr>
          <a:xfrm>
            <a:off x="6930118" y="1529585"/>
            <a:ext cx="1683657" cy="923330"/>
          </a:xfrm>
          <a:prstGeom prst="rect">
            <a:avLst/>
          </a:prstGeom>
          <a:noFill/>
        </p:spPr>
        <p:txBody>
          <a:bodyPr wrap="square" rtlCol="0">
            <a:spAutoFit/>
          </a:bodyPr>
          <a:lstStyle/>
          <a:p>
            <a:r>
              <a:rPr lang="zh-CN" altLang="en-US" sz="5400" b="1" spc="400" dirty="0">
                <a:solidFill>
                  <a:schemeClr val="tx2"/>
                </a:solidFill>
                <a:latin typeface="微软雅黑" panose="020B0503020204020204" pitchFamily="34" charset="-122"/>
                <a:ea typeface="微软雅黑" panose="020B0503020204020204" pitchFamily="34" charset="-122"/>
              </a:rPr>
              <a:t>目录</a:t>
            </a:r>
          </a:p>
        </p:txBody>
      </p:sp>
      <p:cxnSp>
        <p:nvCxnSpPr>
          <p:cNvPr id="28" name="直接连接符 27"/>
          <p:cNvCxnSpPr/>
          <p:nvPr/>
        </p:nvCxnSpPr>
        <p:spPr>
          <a:xfrm>
            <a:off x="695325" y="2452915"/>
            <a:ext cx="987107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002689" y="2675510"/>
            <a:ext cx="1349828" cy="523220"/>
          </a:xfrm>
          <a:prstGeom prst="rect">
            <a:avLst/>
          </a:prstGeom>
          <a:noFill/>
        </p:spPr>
        <p:txBody>
          <a:bodyPr wrap="square" rtlCol="0">
            <a:spAutoFit/>
          </a:bodyPr>
          <a:lstStyle/>
          <a:p>
            <a:r>
              <a:rPr lang="en-US" altLang="zh-CN" sz="2800" dirty="0">
                <a:solidFill>
                  <a:schemeClr val="tx2"/>
                </a:solidFill>
                <a:latin typeface="+mn-lt"/>
                <a:ea typeface="+mj-ea"/>
              </a:rPr>
              <a:t>Part1</a:t>
            </a:r>
            <a:endParaRPr lang="zh-CN" altLang="en-US" sz="2800" dirty="0">
              <a:solidFill>
                <a:schemeClr val="tx2"/>
              </a:solidFill>
              <a:latin typeface="+mn-lt"/>
              <a:ea typeface="+mj-ea"/>
            </a:endParaRPr>
          </a:p>
        </p:txBody>
      </p:sp>
      <p:sp>
        <p:nvSpPr>
          <p:cNvPr id="32" name="文本框 31"/>
          <p:cNvSpPr txBox="1"/>
          <p:nvPr/>
        </p:nvSpPr>
        <p:spPr>
          <a:xfrm>
            <a:off x="7002688" y="354051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Part2</a:t>
            </a:r>
            <a:endParaRPr lang="zh-CN" altLang="en-US" sz="2800" dirty="0">
              <a:solidFill>
                <a:schemeClr val="tx2"/>
              </a:solidFill>
              <a:latin typeface="+mn-lt"/>
              <a:ea typeface="+mj-ea"/>
            </a:endParaRPr>
          </a:p>
        </p:txBody>
      </p:sp>
      <p:sp>
        <p:nvSpPr>
          <p:cNvPr id="35" name="文本框 34"/>
          <p:cNvSpPr txBox="1"/>
          <p:nvPr/>
        </p:nvSpPr>
        <p:spPr>
          <a:xfrm>
            <a:off x="7002688" y="446014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Part3</a:t>
            </a:r>
            <a:endParaRPr lang="zh-CN" altLang="en-US" sz="2800" dirty="0">
              <a:solidFill>
                <a:schemeClr val="tx2"/>
              </a:solidFill>
              <a:latin typeface="+mn-lt"/>
              <a:ea typeface="+mj-ea"/>
            </a:endParaRPr>
          </a:p>
        </p:txBody>
      </p:sp>
      <p:sp>
        <p:nvSpPr>
          <p:cNvPr id="38" name="文本框 37"/>
          <p:cNvSpPr txBox="1"/>
          <p:nvPr/>
        </p:nvSpPr>
        <p:spPr>
          <a:xfrm>
            <a:off x="7017202" y="5379770"/>
            <a:ext cx="1349829" cy="523220"/>
          </a:xfrm>
          <a:prstGeom prst="rect">
            <a:avLst/>
          </a:prstGeom>
          <a:noFill/>
        </p:spPr>
        <p:txBody>
          <a:bodyPr wrap="square" rtlCol="0">
            <a:spAutoFit/>
          </a:bodyPr>
          <a:lstStyle/>
          <a:p>
            <a:r>
              <a:rPr lang="en-US" altLang="zh-CN" sz="2800" dirty="0">
                <a:solidFill>
                  <a:schemeClr val="tx2"/>
                </a:solidFill>
                <a:latin typeface="+mn-lt"/>
                <a:ea typeface="+mj-ea"/>
              </a:rPr>
              <a:t>Part4</a:t>
            </a:r>
            <a:endParaRPr lang="zh-CN" altLang="en-US" sz="2800" dirty="0">
              <a:solidFill>
                <a:schemeClr val="tx2"/>
              </a:solidFill>
              <a:latin typeface="+mn-lt"/>
              <a:ea typeface="+mj-ea"/>
            </a:endParaRPr>
          </a:p>
        </p:txBody>
      </p:sp>
      <p:sp>
        <p:nvSpPr>
          <p:cNvPr id="40" name="矩形 39"/>
          <p:cNvSpPr/>
          <p:nvPr/>
        </p:nvSpPr>
        <p:spPr>
          <a:xfrm>
            <a:off x="622752" y="2627473"/>
            <a:ext cx="5676446" cy="1006429"/>
          </a:xfrm>
          <a:prstGeom prst="rect">
            <a:avLst/>
          </a:prstGeom>
        </p:spPr>
        <p:txBody>
          <a:bodyPr wrap="square">
            <a:spAutoFit/>
          </a:bodyPr>
          <a:lstStyle/>
          <a:p>
            <a:pPr algn="just">
              <a:lnSpc>
                <a:spcPct val="110000"/>
              </a:lnSpc>
            </a:pPr>
            <a:r>
              <a:rPr lang="en-US" altLang="zh-CN" spc="-30" baseline="0" dirty="0">
                <a:solidFill>
                  <a:schemeClr val="bg1"/>
                </a:solidFill>
                <a:latin typeface="+mj-lt"/>
              </a:rPr>
              <a:t>Lorem ipsum dolor sit amet, consectetuer adipiscing elit. Maecenas porttitor congue massa. Fusce posher, magna shed pulvinar ultricies, purus lectus malesuada libero</a:t>
            </a:r>
            <a:endParaRPr lang="zh-CN" altLang="en-US" spc="-30" baseline="0" dirty="0">
              <a:solidFill>
                <a:schemeClr val="bg1"/>
              </a:solidFill>
              <a:latin typeface="+mj-lt"/>
            </a:endParaRPr>
          </a:p>
        </p:txBody>
      </p:sp>
    </p:spTree>
    <p:extLst>
      <p:ext uri="{BB962C8B-B14F-4D97-AF65-F5344CB8AC3E}">
        <p14:creationId xmlns:p14="http://schemas.microsoft.com/office/powerpoint/2010/main" val="1998042792"/>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过渡页一">
    <p:bg>
      <p:bgPr>
        <a:solidFill>
          <a:schemeClr val="bg1">
            <a:lumMod val="95000"/>
          </a:schemeClr>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l="21602" r="21598" b="1371"/>
          <a:stretch>
            <a:fillRect/>
          </a:stretch>
        </p:blipFill>
        <p:spPr>
          <a:xfrm>
            <a:off x="-104930" y="0"/>
            <a:ext cx="6056026" cy="7010696"/>
          </a:xfrm>
          <a:custGeom>
            <a:avLst/>
            <a:gdLst>
              <a:gd name="connsiteX0" fmla="*/ 0 w 5892387"/>
              <a:gd name="connsiteY0" fmla="*/ 0 h 6821261"/>
              <a:gd name="connsiteX1" fmla="*/ 2880971 w 5892387"/>
              <a:gd name="connsiteY1" fmla="*/ 0 h 6821261"/>
              <a:gd name="connsiteX2" fmla="*/ 5892387 w 5892387"/>
              <a:gd name="connsiteY2" fmla="*/ 3105604 h 6821261"/>
              <a:gd name="connsiteX3" fmla="*/ 4074223 w 5892387"/>
              <a:gd name="connsiteY3" fmla="*/ 6821261 h 6821261"/>
              <a:gd name="connsiteX4" fmla="*/ 32055 w 5892387"/>
              <a:gd name="connsiteY4" fmla="*/ 6792233 h 6821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87" h="6821261">
                <a:moveTo>
                  <a:pt x="0" y="0"/>
                </a:moveTo>
                <a:lnTo>
                  <a:pt x="2880971" y="0"/>
                </a:lnTo>
                <a:lnTo>
                  <a:pt x="5892387" y="3105604"/>
                </a:lnTo>
                <a:lnTo>
                  <a:pt x="4074223" y="6821261"/>
                </a:lnTo>
                <a:lnTo>
                  <a:pt x="32055" y="6792233"/>
                </a:lnTo>
                <a:close/>
              </a:path>
            </a:pathLst>
          </a:custGeom>
        </p:spPr>
      </p:pic>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1</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spTree>
    <p:extLst>
      <p:ext uri="{BB962C8B-B14F-4D97-AF65-F5344CB8AC3E}">
        <p14:creationId xmlns:p14="http://schemas.microsoft.com/office/powerpoint/2010/main" val="6800035"/>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过渡页二">
    <p:bg>
      <p:bgPr>
        <a:solidFill>
          <a:schemeClr val="bg1">
            <a:lumMod val="95000"/>
          </a:schemeClr>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24756" t="9333" r="26501" b="7845"/>
          <a:stretch/>
        </p:blipFill>
        <p:spPr>
          <a:xfrm>
            <a:off x="-104930" y="0"/>
            <a:ext cx="6056026" cy="6865379"/>
          </a:xfrm>
          <a:custGeom>
            <a:avLst/>
            <a:gdLst>
              <a:gd name="connsiteX0" fmla="*/ 0 w 6056026"/>
              <a:gd name="connsiteY0" fmla="*/ 0 h 6865379"/>
              <a:gd name="connsiteX1" fmla="*/ 2960979 w 6056026"/>
              <a:gd name="connsiteY1" fmla="*/ 0 h 6865379"/>
              <a:gd name="connsiteX2" fmla="*/ 6056026 w 6056026"/>
              <a:gd name="connsiteY2" fmla="*/ 3191851 h 6865379"/>
              <a:gd name="connsiteX3" fmla="*/ 4258476 w 6056026"/>
              <a:gd name="connsiteY3" fmla="*/ 6865379 h 6865379"/>
              <a:gd name="connsiteX4" fmla="*/ 32400 w 6056026"/>
              <a:gd name="connsiteY4" fmla="*/ 6865379 h 686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65379">
                <a:moveTo>
                  <a:pt x="0" y="0"/>
                </a:moveTo>
                <a:lnTo>
                  <a:pt x="2960979" y="0"/>
                </a:lnTo>
                <a:lnTo>
                  <a:pt x="6056026" y="3191851"/>
                </a:lnTo>
                <a:lnTo>
                  <a:pt x="4258476" y="6865379"/>
                </a:lnTo>
                <a:lnTo>
                  <a:pt x="32400" y="6865379"/>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2</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4756" t="9333" r="26501" b="7845"/>
          <a:stretch/>
        </p:blipFill>
        <p:spPr>
          <a:xfrm>
            <a:off x="-104930" y="0"/>
            <a:ext cx="6056026" cy="6865379"/>
          </a:xfrm>
          <a:custGeom>
            <a:avLst/>
            <a:gdLst>
              <a:gd name="connsiteX0" fmla="*/ 0 w 6056026"/>
              <a:gd name="connsiteY0" fmla="*/ 0 h 6865379"/>
              <a:gd name="connsiteX1" fmla="*/ 2960979 w 6056026"/>
              <a:gd name="connsiteY1" fmla="*/ 0 h 6865379"/>
              <a:gd name="connsiteX2" fmla="*/ 6056026 w 6056026"/>
              <a:gd name="connsiteY2" fmla="*/ 3191851 h 6865379"/>
              <a:gd name="connsiteX3" fmla="*/ 4258476 w 6056026"/>
              <a:gd name="connsiteY3" fmla="*/ 6865379 h 6865379"/>
              <a:gd name="connsiteX4" fmla="*/ 32400 w 6056026"/>
              <a:gd name="connsiteY4" fmla="*/ 6865379 h 686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65379">
                <a:moveTo>
                  <a:pt x="0" y="0"/>
                </a:moveTo>
                <a:lnTo>
                  <a:pt x="2960979" y="0"/>
                </a:lnTo>
                <a:lnTo>
                  <a:pt x="6056026" y="3191851"/>
                </a:lnTo>
                <a:lnTo>
                  <a:pt x="4258476" y="6865379"/>
                </a:lnTo>
                <a:lnTo>
                  <a:pt x="32400" y="6865379"/>
                </a:lnTo>
                <a:close/>
              </a:path>
            </a:pathLst>
          </a:custGeom>
        </p:spPr>
      </p:pic>
    </p:spTree>
    <p:extLst>
      <p:ext uri="{BB962C8B-B14F-4D97-AF65-F5344CB8AC3E}">
        <p14:creationId xmlns:p14="http://schemas.microsoft.com/office/powerpoint/2010/main" val="134881929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过渡页三">
    <p:bg>
      <p:bgPr>
        <a:solidFill>
          <a:schemeClr val="bg1">
            <a:lumMod val="95000"/>
          </a:schemeClr>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49139" t="8526" r="1189" b="7813"/>
          <a:stretch/>
        </p:blipFill>
        <p:spPr>
          <a:xfrm>
            <a:off x="-104930" y="0"/>
            <a:ext cx="6107652" cy="6858000"/>
          </a:xfrm>
          <a:custGeom>
            <a:avLst/>
            <a:gdLst>
              <a:gd name="connsiteX0" fmla="*/ 0 w 6056026"/>
              <a:gd name="connsiteY0" fmla="*/ 0 h 6800032"/>
              <a:gd name="connsiteX1" fmla="*/ 2960979 w 6056026"/>
              <a:gd name="connsiteY1" fmla="*/ 0 h 6800032"/>
              <a:gd name="connsiteX2" fmla="*/ 6056026 w 6056026"/>
              <a:gd name="connsiteY2" fmla="*/ 3191851 h 6800032"/>
              <a:gd name="connsiteX3" fmla="*/ 4290452 w 6056026"/>
              <a:gd name="connsiteY3" fmla="*/ 6800032 h 6800032"/>
              <a:gd name="connsiteX4" fmla="*/ 32092 w 6056026"/>
              <a:gd name="connsiteY4" fmla="*/ 6800032 h 680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2">
                <a:moveTo>
                  <a:pt x="0" y="0"/>
                </a:moveTo>
                <a:lnTo>
                  <a:pt x="2960979" y="0"/>
                </a:lnTo>
                <a:lnTo>
                  <a:pt x="6056026" y="3191851"/>
                </a:lnTo>
                <a:lnTo>
                  <a:pt x="4290452" y="6800032"/>
                </a:lnTo>
                <a:lnTo>
                  <a:pt x="32092" y="6800032"/>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3</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49139" t="8526" r="1189" b="7813"/>
          <a:stretch/>
        </p:blipFill>
        <p:spPr>
          <a:xfrm>
            <a:off x="-104930" y="0"/>
            <a:ext cx="6107652" cy="6858000"/>
          </a:xfrm>
          <a:custGeom>
            <a:avLst/>
            <a:gdLst>
              <a:gd name="connsiteX0" fmla="*/ 0 w 6056026"/>
              <a:gd name="connsiteY0" fmla="*/ 0 h 6800032"/>
              <a:gd name="connsiteX1" fmla="*/ 2960979 w 6056026"/>
              <a:gd name="connsiteY1" fmla="*/ 0 h 6800032"/>
              <a:gd name="connsiteX2" fmla="*/ 6056026 w 6056026"/>
              <a:gd name="connsiteY2" fmla="*/ 3191851 h 6800032"/>
              <a:gd name="connsiteX3" fmla="*/ 4290452 w 6056026"/>
              <a:gd name="connsiteY3" fmla="*/ 6800032 h 6800032"/>
              <a:gd name="connsiteX4" fmla="*/ 32092 w 6056026"/>
              <a:gd name="connsiteY4" fmla="*/ 6800032 h 680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2">
                <a:moveTo>
                  <a:pt x="0" y="0"/>
                </a:moveTo>
                <a:lnTo>
                  <a:pt x="2960979" y="0"/>
                </a:lnTo>
                <a:lnTo>
                  <a:pt x="6056026" y="3191851"/>
                </a:lnTo>
                <a:lnTo>
                  <a:pt x="4290452" y="6800032"/>
                </a:lnTo>
                <a:lnTo>
                  <a:pt x="32092" y="6800032"/>
                </a:lnTo>
                <a:close/>
              </a:path>
            </a:pathLst>
          </a:custGeom>
        </p:spPr>
      </p:pic>
    </p:spTree>
    <p:extLst>
      <p:ext uri="{BB962C8B-B14F-4D97-AF65-F5344CB8AC3E}">
        <p14:creationId xmlns:p14="http://schemas.microsoft.com/office/powerpoint/2010/main" val="74157251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CA8B1-02EB-4AEE-862F-D9731EC29C6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3C6B6EE-B183-4027-9A35-3E3AD8A04F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AD19596-956A-49EE-9CE9-0652507280AD}"/>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C442218B-B454-47CD-BBE7-72D833CF2D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EAF232-50FC-4FC6-B906-DE904E66DFA0}"/>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33090200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过渡页四">
    <p:bg>
      <p:bgPr>
        <a:solidFill>
          <a:schemeClr val="bg1">
            <a:lumMod val="95000"/>
          </a:schemeClr>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
        <p:nvSpPr>
          <p:cNvPr id="3" name="文本占位符 2"/>
          <p:cNvSpPr>
            <a:spLocks noGrp="1"/>
          </p:cNvSpPr>
          <p:nvPr>
            <p:ph type="body" sz="quarter" idx="10"/>
          </p:nvPr>
        </p:nvSpPr>
        <p:spPr>
          <a:xfrm>
            <a:off x="6651763" y="3807777"/>
            <a:ext cx="5675511" cy="998537"/>
          </a:xfrm>
        </p:spPr>
        <p:txBody>
          <a:bodyPr>
            <a:normAutofit/>
          </a:bodyPr>
          <a:lstStyle>
            <a:lvl1pPr marL="0" indent="0" algn="l">
              <a:buNone/>
              <a:defRPr sz="3200" b="1" spc="200" baseline="0">
                <a:solidFill>
                  <a:schemeClr val="tx2"/>
                </a:solidFill>
                <a:latin typeface="微软雅黑" panose="020B0503020204020204" pitchFamily="34" charset="-122"/>
                <a:ea typeface="微软雅黑" panose="020B0503020204020204" pitchFamily="34" charset="-122"/>
              </a:defRPr>
            </a:lvl1pPr>
          </a:lstStyle>
          <a:p>
            <a:pPr lvl="0"/>
            <a:r>
              <a:rPr lang="zh-CN" altLang="en-US"/>
              <a:t>单击此处编辑母版文本样式</a:t>
            </a:r>
          </a:p>
        </p:txBody>
      </p:sp>
      <p:sp>
        <p:nvSpPr>
          <p:cNvPr id="12" name="矩形 11"/>
          <p:cNvSpPr/>
          <p:nvPr/>
        </p:nvSpPr>
        <p:spPr>
          <a:xfrm>
            <a:off x="6630397" y="2376026"/>
            <a:ext cx="2598788" cy="1107996"/>
          </a:xfrm>
          <a:prstGeom prst="rect">
            <a:avLst/>
          </a:prstGeom>
        </p:spPr>
        <p:txBody>
          <a:bodyPr wrap="none">
            <a:spAutoFit/>
          </a:bodyPr>
          <a:lstStyle/>
          <a:p>
            <a:r>
              <a:rPr lang="en-US" altLang="zh-CN" sz="6600" spc="200" dirty="0">
                <a:solidFill>
                  <a:schemeClr val="tx2"/>
                </a:solidFill>
                <a:latin typeface="+mn-lt"/>
              </a:rPr>
              <a:t>Part</a:t>
            </a:r>
            <a:r>
              <a:rPr lang="en-US" altLang="zh-CN" sz="6600" spc="200" baseline="0" dirty="0">
                <a:solidFill>
                  <a:schemeClr val="tx2"/>
                </a:solidFill>
                <a:latin typeface="+mn-lt"/>
              </a:rPr>
              <a:t> </a:t>
            </a:r>
            <a:r>
              <a:rPr lang="en-US" altLang="zh-CN" sz="6600" spc="200" dirty="0">
                <a:solidFill>
                  <a:schemeClr val="tx2"/>
                </a:solidFill>
                <a:latin typeface="+mn-lt"/>
              </a:rPr>
              <a:t>4</a:t>
            </a:r>
            <a:endParaRPr lang="zh-CN" altLang="en-US" sz="6600" spc="200" dirty="0">
              <a:solidFill>
                <a:schemeClr val="tx2"/>
              </a:solidFill>
              <a:latin typeface="+mn-lt"/>
            </a:endParaRPr>
          </a:p>
        </p:txBody>
      </p:sp>
      <p:cxnSp>
        <p:nvCxnSpPr>
          <p:cNvPr id="16" name="直接连接符 15"/>
          <p:cNvCxnSpPr/>
          <p:nvPr/>
        </p:nvCxnSpPr>
        <p:spPr>
          <a:xfrm>
            <a:off x="3259365" y="0"/>
            <a:ext cx="3371032" cy="3371032"/>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466846" y="2698230"/>
            <a:ext cx="2090132" cy="415977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743700" y="3610278"/>
            <a:ext cx="82633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690357" y="4420036"/>
            <a:ext cx="4057591" cy="923330"/>
          </a:xfrm>
          <a:prstGeom prst="rect">
            <a:avLst/>
          </a:prstGeom>
        </p:spPr>
        <p:txBody>
          <a:bodyPr wrap="square">
            <a:spAutoFit/>
          </a:bodyPr>
          <a:lstStyle/>
          <a:p>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7896" r="49954" b="7813"/>
          <a:stretch/>
        </p:blipFill>
        <p:spPr>
          <a:xfrm>
            <a:off x="-104930" y="0"/>
            <a:ext cx="6107652" cy="6858000"/>
          </a:xfrm>
          <a:custGeom>
            <a:avLst/>
            <a:gdLst>
              <a:gd name="connsiteX0" fmla="*/ 0 w 6056026"/>
              <a:gd name="connsiteY0" fmla="*/ 0 h 6800031"/>
              <a:gd name="connsiteX1" fmla="*/ 2960979 w 6056026"/>
              <a:gd name="connsiteY1" fmla="*/ 0 h 6800031"/>
              <a:gd name="connsiteX2" fmla="*/ 6056026 w 6056026"/>
              <a:gd name="connsiteY2" fmla="*/ 3191851 h 6800031"/>
              <a:gd name="connsiteX3" fmla="*/ 4290453 w 6056026"/>
              <a:gd name="connsiteY3" fmla="*/ 6800031 h 6800031"/>
              <a:gd name="connsiteX4" fmla="*/ 32092 w 6056026"/>
              <a:gd name="connsiteY4" fmla="*/ 6800031 h 680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026" h="6800031">
                <a:moveTo>
                  <a:pt x="0" y="0"/>
                </a:moveTo>
                <a:lnTo>
                  <a:pt x="2960979" y="0"/>
                </a:lnTo>
                <a:lnTo>
                  <a:pt x="6056026" y="3191851"/>
                </a:lnTo>
                <a:lnTo>
                  <a:pt x="4290453" y="6800031"/>
                </a:lnTo>
                <a:lnTo>
                  <a:pt x="32092" y="6800031"/>
                </a:lnTo>
                <a:close/>
              </a:path>
            </a:pathLst>
          </a:custGeom>
        </p:spPr>
      </p:pic>
    </p:spTree>
    <p:extLst>
      <p:ext uri="{BB962C8B-B14F-4D97-AF65-F5344CB8AC3E}">
        <p14:creationId xmlns:p14="http://schemas.microsoft.com/office/powerpoint/2010/main" val="53800849"/>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结尾页">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44286" t="7813" r="2262" b="7813"/>
          <a:stretch/>
        </p:blipFill>
        <p:spPr>
          <a:xfrm>
            <a:off x="5675085" y="0"/>
            <a:ext cx="6516915" cy="6858000"/>
          </a:xfrm>
          <a:custGeom>
            <a:avLst/>
            <a:gdLst>
              <a:gd name="connsiteX0" fmla="*/ 1710495 w 6516915"/>
              <a:gd name="connsiteY0" fmla="*/ 0 h 6858000"/>
              <a:gd name="connsiteX1" fmla="*/ 6516915 w 6516915"/>
              <a:gd name="connsiteY1" fmla="*/ 0 h 6858000"/>
              <a:gd name="connsiteX2" fmla="*/ 4806420 w 6516915"/>
              <a:gd name="connsiteY2" fmla="*/ 6858000 h 6858000"/>
              <a:gd name="connsiteX3" fmla="*/ 0 w 65169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6915" h="6858000">
                <a:moveTo>
                  <a:pt x="1710495" y="0"/>
                </a:moveTo>
                <a:lnTo>
                  <a:pt x="6516915" y="0"/>
                </a:lnTo>
                <a:lnTo>
                  <a:pt x="4806420" y="6858000"/>
                </a:lnTo>
                <a:lnTo>
                  <a:pt x="0" y="6858000"/>
                </a:lnTo>
                <a:close/>
              </a:path>
            </a:pathLst>
          </a:custGeom>
        </p:spPr>
      </p:pic>
      <p:sp>
        <p:nvSpPr>
          <p:cNvPr id="14" name="直角三角形 13"/>
          <p:cNvSpPr/>
          <p:nvPr/>
        </p:nvSpPr>
        <p:spPr>
          <a:xfrm rot="5400000">
            <a:off x="99186" y="-125340"/>
            <a:ext cx="792566" cy="98300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1445886" y="2500614"/>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1066460" y="4296229"/>
            <a:ext cx="841829" cy="2583543"/>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562704" y="2507210"/>
            <a:ext cx="6502974" cy="1810629"/>
            <a:chOff x="495469" y="2828835"/>
            <a:chExt cx="6502974" cy="1810629"/>
          </a:xfrm>
        </p:grpSpPr>
        <p:sp>
          <p:nvSpPr>
            <p:cNvPr id="29" name="文本框 28"/>
            <p:cNvSpPr txBox="1"/>
            <p:nvPr/>
          </p:nvSpPr>
          <p:spPr>
            <a:xfrm>
              <a:off x="495469" y="2828835"/>
              <a:ext cx="6502974" cy="1200329"/>
            </a:xfrm>
            <a:prstGeom prst="rect">
              <a:avLst/>
            </a:prstGeom>
            <a:noFill/>
          </p:spPr>
          <p:txBody>
            <a:bodyPr wrap="square" rtlCol="0">
              <a:spAutoFit/>
            </a:bodyPr>
            <a:lstStyle/>
            <a:p>
              <a:r>
                <a:rPr lang="en-US" altLang="zh-CN" sz="7200" spc="300" dirty="0">
                  <a:solidFill>
                    <a:schemeClr val="tx2"/>
                  </a:solidFill>
                  <a:latin typeface="+mn-lt"/>
                </a:rPr>
                <a:t>THANKS</a:t>
              </a:r>
              <a:r>
                <a:rPr lang="zh-CN" altLang="en-US" sz="7200" spc="300" dirty="0">
                  <a:solidFill>
                    <a:schemeClr val="tx2"/>
                  </a:solidFill>
                  <a:latin typeface="+mn-lt"/>
                </a:rPr>
                <a:t>！</a:t>
              </a:r>
            </a:p>
          </p:txBody>
        </p:sp>
        <p:sp>
          <p:nvSpPr>
            <p:cNvPr id="30" name="矩形 29"/>
            <p:cNvSpPr/>
            <p:nvPr/>
          </p:nvSpPr>
          <p:spPr>
            <a:xfrm>
              <a:off x="508916" y="3952994"/>
              <a:ext cx="5087710" cy="686470"/>
            </a:xfrm>
            <a:prstGeom prst="rect">
              <a:avLst/>
            </a:prstGeom>
          </p:spPr>
          <p:txBody>
            <a:bodyPr wrap="square">
              <a:spAutoFit/>
            </a:bodyPr>
            <a:lstStyle/>
            <a:p>
              <a:pPr>
                <a:lnSpc>
                  <a:spcPct val="110000"/>
                </a:lnSpc>
              </a:pPr>
              <a:r>
                <a:rPr lang="en-US" altLang="zh-CN" dirty="0">
                  <a:solidFill>
                    <a:schemeClr val="tx1">
                      <a:lumMod val="65000"/>
                      <a:lumOff val="35000"/>
                    </a:schemeClr>
                  </a:solidFill>
                  <a:latin typeface="+mj-lt"/>
                </a:rPr>
                <a:t>Lorem ipsum dolor sit amet, consectetuer adipiscing elit. Maecenas porttitor congue massa.</a:t>
              </a:r>
              <a:endParaRPr lang="zh-CN" altLang="en-US" dirty="0">
                <a:solidFill>
                  <a:schemeClr val="tx1">
                    <a:lumMod val="65000"/>
                    <a:lumOff val="35000"/>
                  </a:schemeClr>
                </a:solidFill>
                <a:latin typeface="+mj-lt"/>
              </a:endParaRPr>
            </a:p>
          </p:txBody>
        </p:sp>
      </p:grpSp>
    </p:spTree>
    <p:extLst>
      <p:ext uri="{BB962C8B-B14F-4D97-AF65-F5344CB8AC3E}">
        <p14:creationId xmlns:p14="http://schemas.microsoft.com/office/powerpoint/2010/main" val="2810280582"/>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内容页-1个观点">
    <p:spTree>
      <p:nvGrpSpPr>
        <p:cNvPr id="1" name=""/>
        <p:cNvGrpSpPr/>
        <p:nvPr/>
      </p:nvGrpSpPr>
      <p:grpSpPr>
        <a:xfrm>
          <a:off x="0" y="0"/>
          <a:ext cx="0" cy="0"/>
          <a:chOff x="0" y="0"/>
          <a:chExt cx="0" cy="0"/>
        </a:xfrm>
      </p:grpSpPr>
      <p:sp>
        <p:nvSpPr>
          <p:cNvPr id="4" name="矩形 3"/>
          <p:cNvSpPr/>
          <p:nvPr/>
        </p:nvSpPr>
        <p:spPr>
          <a:xfrm>
            <a:off x="0" y="-1"/>
            <a:ext cx="3893127" cy="6867979"/>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726456" y="2895604"/>
            <a:ext cx="74049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图片占位符 8"/>
          <p:cNvSpPr>
            <a:spLocks noGrp="1"/>
          </p:cNvSpPr>
          <p:nvPr>
            <p:ph type="pic" sz="quarter" idx="10"/>
          </p:nvPr>
        </p:nvSpPr>
        <p:spPr>
          <a:xfrm>
            <a:off x="3878262" y="-1"/>
            <a:ext cx="8313738" cy="6858000"/>
          </a:xfrm>
        </p:spPr>
        <p:txBody>
          <a:bodyPr/>
          <a:lstStyle/>
          <a:p>
            <a:r>
              <a:rPr lang="zh-CN" altLang="en-US"/>
              <a:t>单击图标添加图片</a:t>
            </a:r>
          </a:p>
        </p:txBody>
      </p:sp>
      <p:sp>
        <p:nvSpPr>
          <p:cNvPr id="11" name="文本占位符 10"/>
          <p:cNvSpPr>
            <a:spLocks noGrp="1"/>
          </p:cNvSpPr>
          <p:nvPr>
            <p:ph type="body" sz="quarter" idx="11"/>
          </p:nvPr>
        </p:nvSpPr>
        <p:spPr>
          <a:xfrm>
            <a:off x="623758" y="1693050"/>
            <a:ext cx="3498120" cy="1030287"/>
          </a:xfrm>
        </p:spPr>
        <p:txBody>
          <a:bodyPr/>
          <a:lstStyle>
            <a:lvl1pPr marL="0" indent="0">
              <a:buNone/>
              <a:defRPr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7" name="文本占位符 16"/>
          <p:cNvSpPr>
            <a:spLocks noGrp="1"/>
          </p:cNvSpPr>
          <p:nvPr>
            <p:ph type="body" sz="quarter" idx="18"/>
          </p:nvPr>
        </p:nvSpPr>
        <p:spPr>
          <a:xfrm>
            <a:off x="623758" y="3253027"/>
            <a:ext cx="3025753" cy="351943"/>
          </a:xfrm>
        </p:spPr>
        <p:txBody>
          <a:bodyPr>
            <a:noAutofit/>
          </a:bodyPr>
          <a:lstStyle>
            <a:lvl1pPr marL="0" indent="0">
              <a:lnSpc>
                <a:spcPct val="13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8858696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内容页-2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sp>
        <p:nvSpPr>
          <p:cNvPr id="10" name="图片占位符 9"/>
          <p:cNvSpPr>
            <a:spLocks noGrp="1"/>
          </p:cNvSpPr>
          <p:nvPr>
            <p:ph type="pic" sz="quarter" idx="10"/>
          </p:nvPr>
        </p:nvSpPr>
        <p:spPr>
          <a:xfrm>
            <a:off x="695325" y="1423470"/>
            <a:ext cx="4772304" cy="2838450"/>
          </a:xfrm>
        </p:spPr>
        <p:txBody>
          <a:bodyPr/>
          <a:lstStyle/>
          <a:p>
            <a:r>
              <a:rPr lang="zh-CN" altLang="en-US"/>
              <a:t>单击图标添加图片</a:t>
            </a:r>
          </a:p>
        </p:txBody>
      </p:sp>
      <p:sp>
        <p:nvSpPr>
          <p:cNvPr id="11" name="图片占位符 9"/>
          <p:cNvSpPr>
            <a:spLocks noGrp="1"/>
          </p:cNvSpPr>
          <p:nvPr>
            <p:ph type="pic" sz="quarter" idx="11"/>
          </p:nvPr>
        </p:nvSpPr>
        <p:spPr>
          <a:xfrm>
            <a:off x="6767251" y="1423470"/>
            <a:ext cx="4732338" cy="2838450"/>
          </a:xfrm>
        </p:spPr>
        <p:txBody>
          <a:bodyPr/>
          <a:lstStyle/>
          <a:p>
            <a:r>
              <a:rPr lang="zh-CN" altLang="en-US"/>
              <a:t>单击图标添加图片</a:t>
            </a:r>
          </a:p>
        </p:txBody>
      </p:sp>
      <p:sp>
        <p:nvSpPr>
          <p:cNvPr id="13" name="文本占位符 12"/>
          <p:cNvSpPr>
            <a:spLocks noGrp="1"/>
          </p:cNvSpPr>
          <p:nvPr>
            <p:ph type="body" sz="quarter" idx="12"/>
          </p:nvPr>
        </p:nvSpPr>
        <p:spPr>
          <a:xfrm>
            <a:off x="602203"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16" name="文本占位符 15"/>
          <p:cNvSpPr>
            <a:spLocks noGrp="1"/>
          </p:cNvSpPr>
          <p:nvPr>
            <p:ph type="body" sz="quarter" idx="14"/>
          </p:nvPr>
        </p:nvSpPr>
        <p:spPr>
          <a:xfrm>
            <a:off x="661011" y="4875103"/>
            <a:ext cx="4866808"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dirty="0"/>
              <a:t>单击此处编辑</a:t>
            </a:r>
            <a:endParaRPr lang="en-US" altLang="zh-CN" dirty="0"/>
          </a:p>
          <a:p>
            <a:pPr lvl="0"/>
            <a:r>
              <a:rPr lang="zh-CN" altLang="en-US" dirty="0"/>
              <a:t>母版文本样式</a:t>
            </a:r>
          </a:p>
        </p:txBody>
      </p:sp>
      <p:sp>
        <p:nvSpPr>
          <p:cNvPr id="19" name="文本占位符 12"/>
          <p:cNvSpPr>
            <a:spLocks noGrp="1"/>
          </p:cNvSpPr>
          <p:nvPr>
            <p:ph type="body" sz="quarter" idx="15"/>
          </p:nvPr>
        </p:nvSpPr>
        <p:spPr>
          <a:xfrm>
            <a:off x="6671309" y="4413141"/>
            <a:ext cx="4963249" cy="461963"/>
          </a:xfrm>
        </p:spPr>
        <p:txBody>
          <a:bodyPr>
            <a:normAutofit/>
          </a:bodyPr>
          <a:lstStyle>
            <a:lvl1pPr marL="0" indent="0" algn="ctr">
              <a:buNone/>
              <a:defRPr sz="2400" b="1" spc="200" baseline="0">
                <a:solidFill>
                  <a:schemeClr val="tx2"/>
                </a:solidFill>
                <a:latin typeface="+mj-ea"/>
                <a:ea typeface="+mj-ea"/>
              </a:defRPr>
            </a:lvl1pPr>
          </a:lstStyle>
          <a:p>
            <a:pPr lvl="0"/>
            <a:r>
              <a:rPr lang="zh-CN" altLang="en-US"/>
              <a:t>单击此处编辑母版文本样式</a:t>
            </a:r>
          </a:p>
        </p:txBody>
      </p:sp>
      <p:sp>
        <p:nvSpPr>
          <p:cNvPr id="20" name="文本占位符 15"/>
          <p:cNvSpPr>
            <a:spLocks noGrp="1"/>
          </p:cNvSpPr>
          <p:nvPr>
            <p:ph type="body" sz="quarter" idx="16"/>
          </p:nvPr>
        </p:nvSpPr>
        <p:spPr>
          <a:xfrm>
            <a:off x="6730117" y="4875103"/>
            <a:ext cx="4829662" cy="366935"/>
          </a:xfrm>
        </p:spPr>
        <p:txBody>
          <a:bodyPr>
            <a:noAutofit/>
          </a:bodyPr>
          <a:lstStyle>
            <a:lvl1pPr marL="0" indent="0" algn="ctr">
              <a:lnSpc>
                <a:spcPct val="150000"/>
              </a:lnSpc>
              <a:buNone/>
              <a:defRPr sz="1800">
                <a:solidFill>
                  <a:schemeClr val="tx1">
                    <a:lumMod val="65000"/>
                    <a:lumOff val="35000"/>
                  </a:schemeClr>
                </a:solidFill>
              </a:defRPr>
            </a:lvl1pPr>
            <a:lvl2pPr>
              <a:defRPr sz="1600">
                <a:solidFill>
                  <a:schemeClr val="tx1">
                    <a:lumMod val="65000"/>
                    <a:lumOff val="35000"/>
                  </a:schemeClr>
                </a:solidFill>
              </a:defRPr>
            </a:lvl2pPr>
            <a:lvl3pPr>
              <a:defRPr sz="1400">
                <a:solidFill>
                  <a:schemeClr val="tx1">
                    <a:lumMod val="65000"/>
                    <a:lumOff val="35000"/>
                  </a:schemeClr>
                </a:solidFill>
              </a:defRPr>
            </a:lvl3pPr>
            <a:lvl4pPr>
              <a:defRPr sz="1200">
                <a:solidFill>
                  <a:schemeClr val="tx1">
                    <a:lumMod val="65000"/>
                    <a:lumOff val="35000"/>
                  </a:schemeClr>
                </a:solidFill>
              </a:defRPr>
            </a:lvl4pPr>
            <a:lvl5pPr>
              <a:defRPr sz="1200">
                <a:solidFill>
                  <a:schemeClr val="tx1">
                    <a:lumMod val="65000"/>
                    <a:lumOff val="35000"/>
                  </a:schemeClr>
                </a:solidFill>
              </a:defRPr>
            </a:lvl5pPr>
          </a:lstStyle>
          <a:p>
            <a:pPr lvl="0"/>
            <a:r>
              <a:rPr lang="zh-CN" altLang="en-US" dirty="0"/>
              <a:t>单击此处编辑</a:t>
            </a:r>
            <a:endParaRPr lang="en-US" altLang="zh-CN" dirty="0"/>
          </a:p>
          <a:p>
            <a:pPr lvl="0"/>
            <a:r>
              <a:rPr lang="zh-CN" altLang="en-US" dirty="0"/>
              <a:t>母版文本样式</a:t>
            </a:r>
          </a:p>
        </p:txBody>
      </p:sp>
    </p:spTree>
    <p:extLst>
      <p:ext uri="{BB962C8B-B14F-4D97-AF65-F5344CB8AC3E}">
        <p14:creationId xmlns:p14="http://schemas.microsoft.com/office/powerpoint/2010/main" val="2868517173"/>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内容页-3个观点">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275482" y="1303671"/>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95325" y="1157489"/>
            <a:ext cx="5283200" cy="5364163"/>
          </a:xfrm>
        </p:spPr>
        <p:txBody>
          <a:bodyPr/>
          <a:lstStyle/>
          <a:p>
            <a:r>
              <a:rPr lang="zh-CN" altLang="en-US"/>
              <a:t>单击图标添加图片</a:t>
            </a:r>
          </a:p>
        </p:txBody>
      </p:sp>
      <p:sp>
        <p:nvSpPr>
          <p:cNvPr id="17" name="文本占位符 16"/>
          <p:cNvSpPr>
            <a:spLocks noGrp="1"/>
          </p:cNvSpPr>
          <p:nvPr>
            <p:ph type="body" sz="quarter" idx="14"/>
          </p:nvPr>
        </p:nvSpPr>
        <p:spPr>
          <a:xfrm>
            <a:off x="6274358" y="1744425"/>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0" name="文本占位符 12"/>
          <p:cNvSpPr>
            <a:spLocks noGrp="1"/>
          </p:cNvSpPr>
          <p:nvPr>
            <p:ph type="body" sz="quarter" idx="17"/>
          </p:nvPr>
        </p:nvSpPr>
        <p:spPr>
          <a:xfrm>
            <a:off x="6274358" y="3105006"/>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18"/>
          </p:nvPr>
        </p:nvSpPr>
        <p:spPr>
          <a:xfrm>
            <a:off x="6273234" y="3545760"/>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19"/>
          </p:nvPr>
        </p:nvSpPr>
        <p:spPr>
          <a:xfrm>
            <a:off x="6274358" y="4842358"/>
            <a:ext cx="4199778" cy="415925"/>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20"/>
          </p:nvPr>
        </p:nvSpPr>
        <p:spPr>
          <a:xfrm>
            <a:off x="6273234" y="5283112"/>
            <a:ext cx="5324475" cy="35194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3958868434"/>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内容页-3个观点（2）">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640173" y="126002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11" name="图片占位符 10"/>
          <p:cNvSpPr>
            <a:spLocks noGrp="1"/>
          </p:cNvSpPr>
          <p:nvPr>
            <p:ph type="pic" sz="quarter" idx="10"/>
          </p:nvPr>
        </p:nvSpPr>
        <p:spPr>
          <a:xfrm>
            <a:off x="6249988" y="1155229"/>
            <a:ext cx="5246687" cy="5364163"/>
          </a:xfrm>
        </p:spPr>
        <p:txBody>
          <a:bodyPr/>
          <a:lstStyle/>
          <a:p>
            <a:r>
              <a:rPr lang="zh-CN" altLang="en-US"/>
              <a:t>单击图标添加图片</a:t>
            </a:r>
          </a:p>
        </p:txBody>
      </p:sp>
      <p:sp>
        <p:nvSpPr>
          <p:cNvPr id="17" name="文本占位符 16"/>
          <p:cNvSpPr>
            <a:spLocks noGrp="1"/>
          </p:cNvSpPr>
          <p:nvPr>
            <p:ph type="body" sz="quarter" idx="14"/>
          </p:nvPr>
        </p:nvSpPr>
        <p:spPr>
          <a:xfrm>
            <a:off x="622755" y="1708800"/>
            <a:ext cx="497703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dirty="0"/>
              <a:t>单击此处编辑母版文本样式</a:t>
            </a:r>
          </a:p>
          <a:p>
            <a:pPr lvl="1"/>
            <a:r>
              <a:rPr lang="zh-CN" altLang="en-US" dirty="0"/>
              <a:t>第二级</a:t>
            </a:r>
          </a:p>
        </p:txBody>
      </p:sp>
      <p:sp>
        <p:nvSpPr>
          <p:cNvPr id="10" name="文本占位符 12"/>
          <p:cNvSpPr>
            <a:spLocks noGrp="1"/>
          </p:cNvSpPr>
          <p:nvPr>
            <p:ph type="body" sz="quarter" idx="21"/>
          </p:nvPr>
        </p:nvSpPr>
        <p:spPr>
          <a:xfrm>
            <a:off x="628196" y="302624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12" name="文本占位符 16"/>
          <p:cNvSpPr>
            <a:spLocks noGrp="1"/>
          </p:cNvSpPr>
          <p:nvPr>
            <p:ph type="body" sz="quarter" idx="22"/>
          </p:nvPr>
        </p:nvSpPr>
        <p:spPr>
          <a:xfrm>
            <a:off x="622755" y="3475020"/>
            <a:ext cx="4975601"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4" name="文本占位符 12"/>
          <p:cNvSpPr>
            <a:spLocks noGrp="1"/>
          </p:cNvSpPr>
          <p:nvPr>
            <p:ph type="body" sz="quarter" idx="23"/>
          </p:nvPr>
        </p:nvSpPr>
        <p:spPr>
          <a:xfrm>
            <a:off x="627072" y="4792468"/>
            <a:ext cx="4199778" cy="415925"/>
          </a:xfrm>
        </p:spPr>
        <p:txBody>
          <a:bodyPr>
            <a:noAutofit/>
          </a:bodyPr>
          <a:lstStyle>
            <a:lvl1pPr marL="0" indent="0" algn="l">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15" name="文本占位符 16"/>
          <p:cNvSpPr>
            <a:spLocks noGrp="1"/>
          </p:cNvSpPr>
          <p:nvPr>
            <p:ph type="body" sz="quarter" idx="24"/>
          </p:nvPr>
        </p:nvSpPr>
        <p:spPr>
          <a:xfrm>
            <a:off x="622755" y="5241240"/>
            <a:ext cx="4974477" cy="351943"/>
          </a:xfrm>
        </p:spPr>
        <p:txBody>
          <a:bodyPr>
            <a:noAutofit/>
          </a:bodyPr>
          <a:lstStyle>
            <a:lvl1pPr marL="0" indent="0" algn="l">
              <a:lnSpc>
                <a:spcPct val="130000"/>
              </a:lnSpc>
              <a:buNone/>
              <a:defRPr sz="1800">
                <a:solidFill>
                  <a:schemeClr val="tx1">
                    <a:lumMod val="65000"/>
                    <a:lumOff val="35000"/>
                  </a:schemeClr>
                </a:solidFill>
              </a:defRPr>
            </a:lvl1pPr>
            <a:lvl2pPr algn="l">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334561974"/>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内容页-3个观点（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graphicFrame>
        <p:nvGraphicFramePr>
          <p:cNvPr id="3" name="表格 2"/>
          <p:cNvGraphicFramePr>
            <a:graphicFrameLocks noGrp="1"/>
          </p:cNvGraphicFramePr>
          <p:nvPr>
            <p:extLst/>
          </p:nvPr>
        </p:nvGraphicFramePr>
        <p:xfrm>
          <a:off x="658813" y="1464259"/>
          <a:ext cx="10874376" cy="4781796"/>
        </p:xfrm>
        <a:graphic>
          <a:graphicData uri="http://schemas.openxmlformats.org/drawingml/2006/table">
            <a:tbl>
              <a:tblPr firstRow="1" bandRow="1">
                <a:tableStyleId>{5C22544A-7EE6-4342-B048-85BDC9FD1C3A}</a:tableStyleId>
              </a:tblPr>
              <a:tblGrid>
                <a:gridCol w="3624792">
                  <a:extLst>
                    <a:ext uri="{9D8B030D-6E8A-4147-A177-3AD203B41FA5}">
                      <a16:colId xmlns:a16="http://schemas.microsoft.com/office/drawing/2014/main" val="20000"/>
                    </a:ext>
                  </a:extLst>
                </a:gridCol>
                <a:gridCol w="3624792">
                  <a:extLst>
                    <a:ext uri="{9D8B030D-6E8A-4147-A177-3AD203B41FA5}">
                      <a16:colId xmlns:a16="http://schemas.microsoft.com/office/drawing/2014/main" val="20001"/>
                    </a:ext>
                  </a:extLst>
                </a:gridCol>
                <a:gridCol w="3624792">
                  <a:extLst>
                    <a:ext uri="{9D8B030D-6E8A-4147-A177-3AD203B41FA5}">
                      <a16:colId xmlns:a16="http://schemas.microsoft.com/office/drawing/2014/main" val="20002"/>
                    </a:ext>
                  </a:extLst>
                </a:gridCol>
              </a:tblGrid>
              <a:tr h="2390898">
                <a:tc>
                  <a:txBody>
                    <a:bodyPr/>
                    <a:lstStyle/>
                    <a:p>
                      <a:endParaRPr lang="zh-CN" altLang="en-US" dirty="0"/>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90898">
                <a:tc>
                  <a:txBody>
                    <a:bodyPr/>
                    <a:lstStyle/>
                    <a:p>
                      <a:pPr algn="ctr"/>
                      <a:endParaRPr lang="zh-CN" altLang="en-US" sz="2000" dirty="0">
                        <a:solidFill>
                          <a:schemeClr val="bg1"/>
                        </a:solidFill>
                        <a:latin typeface="微软雅黑" panose="020B0503020204020204" pitchFamily="34" charset="-122"/>
                        <a:ea typeface="微软雅黑" panose="020B0503020204020204" pitchFamily="34" charset="-122"/>
                      </a:endParaRPr>
                    </a:p>
                  </a:txBody>
                  <a:tcPr>
                    <a:lnL w="19050" cap="flat" cmpd="sng" algn="ctr">
                      <a:no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9050" cap="flat" cmpd="sng" algn="ctr">
                      <a:solidFill>
                        <a:schemeClr val="bg1">
                          <a:lumMod val="9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bl>
          </a:graphicData>
        </a:graphic>
      </p:graphicFrame>
      <p:sp>
        <p:nvSpPr>
          <p:cNvPr id="7" name="图片占位符 6"/>
          <p:cNvSpPr>
            <a:spLocks noGrp="1"/>
          </p:cNvSpPr>
          <p:nvPr>
            <p:ph type="pic" sz="quarter" idx="10"/>
          </p:nvPr>
        </p:nvSpPr>
        <p:spPr>
          <a:xfrm>
            <a:off x="658813" y="1464259"/>
            <a:ext cx="3611562" cy="2382838"/>
          </a:xfrm>
        </p:spPr>
        <p:txBody>
          <a:bodyPr/>
          <a:lstStyle/>
          <a:p>
            <a:r>
              <a:rPr lang="zh-CN" altLang="en-US"/>
              <a:t>单击图标添加图片</a:t>
            </a:r>
          </a:p>
        </p:txBody>
      </p:sp>
      <p:sp>
        <p:nvSpPr>
          <p:cNvPr id="8" name="图片占位符 6"/>
          <p:cNvSpPr>
            <a:spLocks noGrp="1"/>
          </p:cNvSpPr>
          <p:nvPr>
            <p:ph type="pic" sz="quarter" idx="11"/>
          </p:nvPr>
        </p:nvSpPr>
        <p:spPr>
          <a:xfrm>
            <a:off x="7919245" y="1464259"/>
            <a:ext cx="3595699" cy="2382838"/>
          </a:xfrm>
        </p:spPr>
        <p:txBody>
          <a:bodyPr/>
          <a:lstStyle/>
          <a:p>
            <a:r>
              <a:rPr lang="zh-CN" altLang="en-US"/>
              <a:t>单击图标添加图片</a:t>
            </a:r>
          </a:p>
        </p:txBody>
      </p:sp>
      <p:sp>
        <p:nvSpPr>
          <p:cNvPr id="9" name="图片占位符 6"/>
          <p:cNvSpPr>
            <a:spLocks noGrp="1"/>
          </p:cNvSpPr>
          <p:nvPr>
            <p:ph type="pic" sz="quarter" idx="12"/>
          </p:nvPr>
        </p:nvSpPr>
        <p:spPr>
          <a:xfrm>
            <a:off x="4294682" y="3863217"/>
            <a:ext cx="3599065" cy="2382838"/>
          </a:xfrm>
        </p:spPr>
        <p:txBody>
          <a:bodyPr/>
          <a:lstStyle/>
          <a:p>
            <a:r>
              <a:rPr lang="zh-CN" altLang="en-US"/>
              <a:t>单击图标添加图片</a:t>
            </a:r>
            <a:endParaRPr lang="zh-CN" altLang="en-US" dirty="0"/>
          </a:p>
        </p:txBody>
      </p:sp>
      <p:cxnSp>
        <p:nvCxnSpPr>
          <p:cNvPr id="14" name="直接连接符 13"/>
          <p:cNvCxnSpPr/>
          <p:nvPr/>
        </p:nvCxnSpPr>
        <p:spPr>
          <a:xfrm>
            <a:off x="2039816"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3"/>
          </p:nvPr>
        </p:nvSpPr>
        <p:spPr>
          <a:xfrm>
            <a:off x="1182901" y="4207946"/>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1" name="文本占位符 15"/>
          <p:cNvSpPr>
            <a:spLocks noGrp="1"/>
          </p:cNvSpPr>
          <p:nvPr>
            <p:ph type="body" sz="quarter" idx="15"/>
          </p:nvPr>
        </p:nvSpPr>
        <p:spPr>
          <a:xfrm>
            <a:off x="4844565" y="1808230"/>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sp>
        <p:nvSpPr>
          <p:cNvPr id="23" name="文本占位符 15"/>
          <p:cNvSpPr>
            <a:spLocks noGrp="1"/>
          </p:cNvSpPr>
          <p:nvPr>
            <p:ph type="body" sz="quarter" idx="17"/>
          </p:nvPr>
        </p:nvSpPr>
        <p:spPr>
          <a:xfrm>
            <a:off x="8495341" y="4166624"/>
            <a:ext cx="2433756" cy="425450"/>
          </a:xfrm>
        </p:spPr>
        <p:txBody>
          <a:bodyPr>
            <a:noAutofit/>
          </a:bodyPr>
          <a:lstStyle>
            <a:lvl1pPr marL="0" indent="0" algn="ctr">
              <a:buNone/>
              <a:defRPr sz="2000" b="1" spc="200" baseline="0">
                <a:solidFill>
                  <a:schemeClr val="bg1"/>
                </a:solidFill>
                <a:latin typeface="+mj-ea"/>
                <a:ea typeface="+mj-ea"/>
              </a:defRPr>
            </a:lvl1pPr>
          </a:lstStyle>
          <a:p>
            <a:pPr lvl="0"/>
            <a:r>
              <a:rPr lang="zh-CN" altLang="en-US"/>
              <a:t>单击此处编辑母版文本样式</a:t>
            </a:r>
          </a:p>
          <a:p>
            <a:pPr lvl="1"/>
            <a:r>
              <a:rPr lang="zh-CN" altLang="en-US"/>
              <a:t>第二级</a:t>
            </a:r>
          </a:p>
        </p:txBody>
      </p:sp>
      <p:cxnSp>
        <p:nvCxnSpPr>
          <p:cNvPr id="27" name="直接连接符 26"/>
          <p:cNvCxnSpPr/>
          <p:nvPr/>
        </p:nvCxnSpPr>
        <p:spPr>
          <a:xfrm>
            <a:off x="5758378" y="2304757"/>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9419544" y="4698609"/>
            <a:ext cx="576775"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文本占位符 16"/>
          <p:cNvSpPr>
            <a:spLocks noGrp="1"/>
          </p:cNvSpPr>
          <p:nvPr>
            <p:ph type="body" sz="quarter" idx="27"/>
          </p:nvPr>
        </p:nvSpPr>
        <p:spPr>
          <a:xfrm>
            <a:off x="888136"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8" name="文本占位符 16"/>
          <p:cNvSpPr>
            <a:spLocks noGrp="1"/>
          </p:cNvSpPr>
          <p:nvPr>
            <p:ph type="body" sz="quarter" idx="28"/>
          </p:nvPr>
        </p:nvSpPr>
        <p:spPr>
          <a:xfrm>
            <a:off x="4583167" y="2469500"/>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19" name="文本占位符 16"/>
          <p:cNvSpPr>
            <a:spLocks noGrp="1"/>
          </p:cNvSpPr>
          <p:nvPr>
            <p:ph type="body" sz="quarter" idx="29"/>
          </p:nvPr>
        </p:nvSpPr>
        <p:spPr>
          <a:xfrm>
            <a:off x="8277008" y="4863709"/>
            <a:ext cx="3023285" cy="362273"/>
          </a:xfrm>
        </p:spPr>
        <p:txBody>
          <a:bodyPr>
            <a:noAutofit/>
          </a:bodyPr>
          <a:lstStyle>
            <a:lvl1pPr marL="0" indent="0" algn="ctr">
              <a:lnSpc>
                <a:spcPct val="120000"/>
              </a:lnSpc>
              <a:buNone/>
              <a:defRPr sz="1800">
                <a:solidFill>
                  <a:schemeClr val="bg1"/>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767321646"/>
      </p:ext>
    </p:extLst>
  </p:cSld>
  <p:clrMapOvr>
    <a:masterClrMapping/>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内容页-4个观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4" name="椭圆 3"/>
          <p:cNvSpPr/>
          <p:nvPr/>
        </p:nvSpPr>
        <p:spPr>
          <a:xfrm>
            <a:off x="745897"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71654" y="1513305"/>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5897" y="4325360"/>
            <a:ext cx="1333500" cy="13335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371654" y="4329396"/>
            <a:ext cx="1329464" cy="132946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12"/>
          <p:cNvSpPr>
            <a:spLocks noGrp="1"/>
          </p:cNvSpPr>
          <p:nvPr>
            <p:ph type="body" sz="quarter" idx="14"/>
          </p:nvPr>
        </p:nvSpPr>
        <p:spPr>
          <a:xfrm>
            <a:off x="2161357" y="1660499"/>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37" name="文本占位符 16"/>
          <p:cNvSpPr>
            <a:spLocks noGrp="1"/>
          </p:cNvSpPr>
          <p:nvPr>
            <p:ph type="body" sz="quarter" idx="15"/>
          </p:nvPr>
        </p:nvSpPr>
        <p:spPr>
          <a:xfrm>
            <a:off x="2160233" y="2085665"/>
            <a:ext cx="3689021"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22"/>
          </p:nvPr>
        </p:nvSpPr>
        <p:spPr>
          <a:xfrm>
            <a:off x="7768353" y="166369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7" name="文本占位符 16"/>
          <p:cNvSpPr>
            <a:spLocks noGrp="1"/>
          </p:cNvSpPr>
          <p:nvPr>
            <p:ph type="body" sz="quarter" idx="23"/>
          </p:nvPr>
        </p:nvSpPr>
        <p:spPr>
          <a:xfrm>
            <a:off x="7767230" y="2088857"/>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8" name="文本占位符 12"/>
          <p:cNvSpPr>
            <a:spLocks noGrp="1"/>
          </p:cNvSpPr>
          <p:nvPr>
            <p:ph type="body" sz="quarter" idx="24"/>
          </p:nvPr>
        </p:nvSpPr>
        <p:spPr>
          <a:xfrm>
            <a:off x="7768353" y="4471206"/>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9" name="文本占位符 16"/>
          <p:cNvSpPr>
            <a:spLocks noGrp="1"/>
          </p:cNvSpPr>
          <p:nvPr>
            <p:ph type="body" sz="quarter" idx="25"/>
          </p:nvPr>
        </p:nvSpPr>
        <p:spPr>
          <a:xfrm>
            <a:off x="7767230" y="4896372"/>
            <a:ext cx="3820358"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50" name="文本占位符 12"/>
          <p:cNvSpPr>
            <a:spLocks noGrp="1"/>
          </p:cNvSpPr>
          <p:nvPr>
            <p:ph type="body" sz="quarter" idx="26"/>
          </p:nvPr>
        </p:nvSpPr>
        <p:spPr>
          <a:xfrm>
            <a:off x="2170176" y="4470631"/>
            <a:ext cx="4216520" cy="397084"/>
          </a:xfrm>
        </p:spPr>
        <p:txBody>
          <a:bodyPr>
            <a:noAutofit/>
          </a:bodyPr>
          <a:lstStyle>
            <a:lvl1pPr marL="0" indent="0">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51" name="文本占位符 16"/>
          <p:cNvSpPr>
            <a:spLocks noGrp="1"/>
          </p:cNvSpPr>
          <p:nvPr>
            <p:ph type="body" sz="quarter" idx="27"/>
          </p:nvPr>
        </p:nvSpPr>
        <p:spPr>
          <a:xfrm>
            <a:off x="2169053" y="4895797"/>
            <a:ext cx="3774330" cy="362273"/>
          </a:xfrm>
        </p:spPr>
        <p:txBody>
          <a:bodyPr>
            <a:noAutofit/>
          </a:bodyPr>
          <a:lstStyle>
            <a:lvl1pPr marL="0" indent="0">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2099893723"/>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内容页-4个观点（2）">
    <p:spTree>
      <p:nvGrpSpPr>
        <p:cNvPr id="1" name=""/>
        <p:cNvGrpSpPr/>
        <p:nvPr/>
      </p:nvGrpSpPr>
      <p:grpSpPr>
        <a:xfrm>
          <a:off x="0" y="0"/>
          <a:ext cx="0" cy="0"/>
          <a:chOff x="0" y="0"/>
          <a:chExt cx="0" cy="0"/>
        </a:xfrm>
      </p:grpSpPr>
      <p:sp>
        <p:nvSpPr>
          <p:cNvPr id="41" name="椭圆 40"/>
          <p:cNvSpPr/>
          <p:nvPr/>
        </p:nvSpPr>
        <p:spPr>
          <a:xfrm>
            <a:off x="9701417"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832045" y="1866192"/>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939727"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99029" y="1842180"/>
            <a:ext cx="1333082" cy="133308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18" name="直接连接符 17"/>
          <p:cNvCxnSpPr/>
          <p:nvPr/>
        </p:nvCxnSpPr>
        <p:spPr>
          <a:xfrm>
            <a:off x="1493170"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37793"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240019"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0125924" y="3981385"/>
            <a:ext cx="51574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14255"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6001" y="1970826"/>
            <a:ext cx="0" cy="3559117"/>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993372" y="1958292"/>
            <a:ext cx="0" cy="3558271"/>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3" name="文本占位符 12"/>
          <p:cNvSpPr>
            <a:spLocks noGrp="1"/>
          </p:cNvSpPr>
          <p:nvPr>
            <p:ph type="body" sz="quarter" idx="14"/>
          </p:nvPr>
        </p:nvSpPr>
        <p:spPr>
          <a:xfrm>
            <a:off x="504138" y="344769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4" name="文本占位符 12"/>
          <p:cNvSpPr>
            <a:spLocks noGrp="1"/>
          </p:cNvSpPr>
          <p:nvPr>
            <p:ph type="body" sz="quarter" idx="15"/>
          </p:nvPr>
        </p:nvSpPr>
        <p:spPr>
          <a:xfrm>
            <a:off x="3355523" y="3447689"/>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16"/>
          </p:nvPr>
        </p:nvSpPr>
        <p:spPr>
          <a:xfrm>
            <a:off x="6296458" y="3457510"/>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6" name="文本占位符 12"/>
          <p:cNvSpPr>
            <a:spLocks noGrp="1"/>
          </p:cNvSpPr>
          <p:nvPr>
            <p:ph type="body" sz="quarter" idx="17"/>
          </p:nvPr>
        </p:nvSpPr>
        <p:spPr>
          <a:xfrm>
            <a:off x="9164800" y="3447688"/>
            <a:ext cx="2543171" cy="523875"/>
          </a:xfrm>
        </p:spPr>
        <p:txBody>
          <a:bodyPr>
            <a:noAutofit/>
          </a:bodyPr>
          <a:lstStyle>
            <a:lvl1pPr marL="0" indent="0" algn="ctr">
              <a:buNone/>
              <a:defRPr sz="24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47" name="文本占位符 16"/>
          <p:cNvSpPr>
            <a:spLocks noGrp="1"/>
          </p:cNvSpPr>
          <p:nvPr>
            <p:ph type="body" sz="quarter" idx="21"/>
          </p:nvPr>
        </p:nvSpPr>
        <p:spPr>
          <a:xfrm>
            <a:off x="52181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7" name="文本占位符 16"/>
          <p:cNvSpPr>
            <a:spLocks noGrp="1"/>
          </p:cNvSpPr>
          <p:nvPr>
            <p:ph type="body" sz="quarter" idx="25"/>
          </p:nvPr>
        </p:nvSpPr>
        <p:spPr>
          <a:xfrm>
            <a:off x="3377045"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8" name="文本占位符 16"/>
          <p:cNvSpPr>
            <a:spLocks noGrp="1"/>
          </p:cNvSpPr>
          <p:nvPr>
            <p:ph type="body" sz="quarter" idx="26"/>
          </p:nvPr>
        </p:nvSpPr>
        <p:spPr>
          <a:xfrm>
            <a:off x="6309792"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9" name="文本占位符 16"/>
          <p:cNvSpPr>
            <a:spLocks noGrp="1"/>
          </p:cNvSpPr>
          <p:nvPr>
            <p:ph type="body" sz="quarter" idx="27"/>
          </p:nvPr>
        </p:nvSpPr>
        <p:spPr>
          <a:xfrm>
            <a:off x="9193828" y="4070747"/>
            <a:ext cx="2458446" cy="831850"/>
          </a:xfrm>
        </p:spPr>
        <p:txBody>
          <a:bodyPr>
            <a:noAutofit/>
          </a:bodyPr>
          <a:lstStyle>
            <a:lvl1pPr marL="0" indent="0" algn="ctr">
              <a:lnSpc>
                <a:spcPct val="130000"/>
              </a:lnSpc>
              <a:buNone/>
              <a:defRPr sz="1800">
                <a:solidFill>
                  <a:schemeClr val="tx1">
                    <a:lumMod val="65000"/>
                    <a:lumOff val="35000"/>
                  </a:schemeClr>
                </a:solidFill>
              </a:defRPr>
            </a:lvl1pPr>
            <a:lvl2pPr>
              <a:lnSpc>
                <a:spcPct val="13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4157782221"/>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内容页-时间轴">
    <p:spTree>
      <p:nvGrpSpPr>
        <p:cNvPr id="1" name=""/>
        <p:cNvGrpSpPr/>
        <p:nvPr/>
      </p:nvGrpSpPr>
      <p:grpSpPr>
        <a:xfrm>
          <a:off x="0" y="0"/>
          <a:ext cx="0" cy="0"/>
          <a:chOff x="0" y="0"/>
          <a:chExt cx="0" cy="0"/>
        </a:xfrm>
      </p:grpSpPr>
      <p:sp>
        <p:nvSpPr>
          <p:cNvPr id="62" name="文本占位符 16"/>
          <p:cNvSpPr>
            <a:spLocks noGrp="1"/>
          </p:cNvSpPr>
          <p:nvPr>
            <p:ph type="body" sz="quarter" idx="25"/>
          </p:nvPr>
        </p:nvSpPr>
        <p:spPr>
          <a:xfrm>
            <a:off x="9690158" y="2872566"/>
            <a:ext cx="1888779"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1" name="文本占位符 16"/>
          <p:cNvSpPr>
            <a:spLocks noGrp="1"/>
          </p:cNvSpPr>
          <p:nvPr>
            <p:ph type="body" sz="quarter" idx="24"/>
          </p:nvPr>
        </p:nvSpPr>
        <p:spPr>
          <a:xfrm>
            <a:off x="7555129" y="3385472"/>
            <a:ext cx="1838251"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60" name="文本占位符 16"/>
          <p:cNvSpPr>
            <a:spLocks noGrp="1"/>
          </p:cNvSpPr>
          <p:nvPr>
            <p:ph type="body" sz="quarter" idx="23"/>
          </p:nvPr>
        </p:nvSpPr>
        <p:spPr>
          <a:xfrm>
            <a:off x="5449886" y="3826837"/>
            <a:ext cx="1854924"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9" name="文本占位符 16"/>
          <p:cNvSpPr>
            <a:spLocks noGrp="1"/>
          </p:cNvSpPr>
          <p:nvPr>
            <p:ph type="body" sz="quarter" idx="22"/>
          </p:nvPr>
        </p:nvSpPr>
        <p:spPr>
          <a:xfrm>
            <a:off x="3321196" y="4295829"/>
            <a:ext cx="1895039" cy="831850"/>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58" name="文本占位符 16"/>
          <p:cNvSpPr>
            <a:spLocks noGrp="1"/>
          </p:cNvSpPr>
          <p:nvPr>
            <p:ph type="body" sz="quarter" idx="21"/>
          </p:nvPr>
        </p:nvSpPr>
        <p:spPr>
          <a:xfrm>
            <a:off x="1301390" y="4629659"/>
            <a:ext cx="1826274" cy="831850"/>
          </a:xfrm>
        </p:spPr>
        <p:txBody>
          <a:bodyPr>
            <a:noAutofit/>
          </a:bodyPr>
          <a:lstStyle>
            <a:lvl1pPr marL="0" indent="0" algn="l">
              <a:lnSpc>
                <a:spcPct val="120000"/>
              </a:lnSpc>
              <a:buNone/>
              <a:defRPr sz="1800">
                <a:solidFill>
                  <a:schemeClr val="tx1">
                    <a:lumMod val="65000"/>
                    <a:lumOff val="35000"/>
                  </a:schemeClr>
                </a:solidFill>
              </a:defRPr>
            </a:lvl1pPr>
            <a:lvl2pPr>
              <a:lnSpc>
                <a:spcPct val="120000"/>
              </a:lnSpc>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a:p>
            <a:pPr lvl="2"/>
            <a:r>
              <a:rPr lang="zh-CN" altLang="en-US"/>
              <a:t>第三级</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cxnSp>
        <p:nvCxnSpPr>
          <p:cNvPr id="31" name="直接连接符 30"/>
          <p:cNvCxnSpPr/>
          <p:nvPr/>
        </p:nvCxnSpPr>
        <p:spPr>
          <a:xfrm>
            <a:off x="658813" y="6450516"/>
            <a:ext cx="1087437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039091"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127664"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216237"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7304810" y="6353534"/>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393382" y="6347829"/>
            <a:ext cx="193964" cy="193964"/>
          </a:xfrm>
          <a:prstGeom prst="ellipse">
            <a:avLst/>
          </a:prstGeom>
          <a:solidFill>
            <a:schemeClr val="bg1">
              <a:lumMod val="95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136073" y="4572002"/>
            <a:ext cx="0" cy="177582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1945" y="3640894"/>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60518" y="3176766"/>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a:stCxn id="33" idx="0"/>
          </p:cNvCxnSpPr>
          <p:nvPr/>
        </p:nvCxnSpPr>
        <p:spPr>
          <a:xfrm flipV="1">
            <a:off x="3224646" y="4105021"/>
            <a:ext cx="0" cy="224851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313219" y="3530991"/>
            <a:ext cx="0" cy="281684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5" idx="4"/>
          </p:cNvCxnSpPr>
          <p:nvPr/>
        </p:nvCxnSpPr>
        <p:spPr>
          <a:xfrm flipV="1">
            <a:off x="7401792" y="3055667"/>
            <a:ext cx="0" cy="329216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6" idx="4"/>
          </p:cNvCxnSpPr>
          <p:nvPr/>
        </p:nvCxnSpPr>
        <p:spPr>
          <a:xfrm flipH="1" flipV="1">
            <a:off x="9490364" y="2515147"/>
            <a:ext cx="867" cy="3832683"/>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4839713" y="2599884"/>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937664" y="2127412"/>
            <a:ext cx="928255" cy="928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9026236" y="1586892"/>
            <a:ext cx="928255" cy="9282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占位符 12"/>
          <p:cNvSpPr>
            <a:spLocks noGrp="1"/>
          </p:cNvSpPr>
          <p:nvPr>
            <p:ph type="body" sz="quarter" idx="14"/>
          </p:nvPr>
        </p:nvSpPr>
        <p:spPr>
          <a:xfrm>
            <a:off x="-135512" y="389516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3" name="文本占位符 12"/>
          <p:cNvSpPr>
            <a:spLocks noGrp="1"/>
          </p:cNvSpPr>
          <p:nvPr>
            <p:ph type="body" sz="quarter" idx="26"/>
          </p:nvPr>
        </p:nvSpPr>
        <p:spPr>
          <a:xfrm>
            <a:off x="1948297" y="3442910"/>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4" name="文本占位符 12"/>
          <p:cNvSpPr>
            <a:spLocks noGrp="1"/>
          </p:cNvSpPr>
          <p:nvPr>
            <p:ph type="body" sz="quarter" idx="27"/>
          </p:nvPr>
        </p:nvSpPr>
        <p:spPr>
          <a:xfrm>
            <a:off x="4032254" y="2852407"/>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5" name="文本占位符 12"/>
          <p:cNvSpPr>
            <a:spLocks noGrp="1"/>
          </p:cNvSpPr>
          <p:nvPr>
            <p:ph type="body" sz="quarter" idx="28"/>
          </p:nvPr>
        </p:nvSpPr>
        <p:spPr>
          <a:xfrm>
            <a:off x="6130205" y="2384829"/>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
        <p:nvSpPr>
          <p:cNvPr id="66" name="文本占位符 12"/>
          <p:cNvSpPr>
            <a:spLocks noGrp="1"/>
          </p:cNvSpPr>
          <p:nvPr>
            <p:ph type="body" sz="quarter" idx="29"/>
          </p:nvPr>
        </p:nvSpPr>
        <p:spPr>
          <a:xfrm>
            <a:off x="8214013" y="1836896"/>
            <a:ext cx="2543171" cy="523875"/>
          </a:xfrm>
        </p:spPr>
        <p:txBody>
          <a:bodyPr>
            <a:noAutofit/>
          </a:bodyPr>
          <a:lstStyle>
            <a:lvl1pPr marL="0" indent="0" algn="ctr">
              <a:buNone/>
              <a:defRPr sz="2400" b="0" spc="0" baseline="0">
                <a:solidFill>
                  <a:schemeClr val="bg1"/>
                </a:solidFill>
                <a:latin typeface="Century" panose="02040604050505020304" pitchFamily="18" charset="0"/>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118802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1CD1F-3E9F-4FCA-B3EF-BB271A2075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F6AE01-ED8A-4AF0-991D-62C3F204932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88FEA15-1B21-4657-9766-9E8C12A5397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361DAFC-995D-47E5-987D-D35604105DBE}"/>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8451F432-E1BE-4CEC-81AD-7D27E737C7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DD6E57-C646-4AD7-9283-8458A8190E12}"/>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39068570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内容页-6个观点（样机）">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pic>
        <p:nvPicPr>
          <p:cNvPr id="3"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760" y="1196975"/>
            <a:ext cx="2536481" cy="5703237"/>
          </a:xfrm>
          <a:prstGeom prst="rect">
            <a:avLst/>
          </a:prstGeom>
        </p:spPr>
      </p:pic>
      <p:sp>
        <p:nvSpPr>
          <p:cNvPr id="5" name="椭圆 4"/>
          <p:cNvSpPr/>
          <p:nvPr/>
        </p:nvSpPr>
        <p:spPr>
          <a:xfrm>
            <a:off x="4222376"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3909" y="1810138"/>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222376"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2376"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23909" y="3393157"/>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3909" y="5011364"/>
            <a:ext cx="235528" cy="235528"/>
          </a:xfrm>
          <a:prstGeom prst="ellipse">
            <a:avLst/>
          </a:prstGeom>
          <a:solidFill>
            <a:schemeClr val="tx2"/>
          </a:solidFill>
          <a:ln w="63500">
            <a:solidFill>
              <a:schemeClr val="tx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图片占位符 23"/>
          <p:cNvSpPr>
            <a:spLocks noGrp="1"/>
          </p:cNvSpPr>
          <p:nvPr>
            <p:ph type="pic" sz="quarter" idx="10"/>
          </p:nvPr>
        </p:nvSpPr>
        <p:spPr>
          <a:xfrm>
            <a:off x="5002213" y="1935164"/>
            <a:ext cx="2186782" cy="3846512"/>
          </a:xfrm>
        </p:spPr>
        <p:txBody>
          <a:bodyPr/>
          <a:lstStyle/>
          <a:p>
            <a:r>
              <a:rPr lang="zh-CN" altLang="en-US"/>
              <a:t>单击图标添加图片</a:t>
            </a:r>
          </a:p>
        </p:txBody>
      </p:sp>
      <p:sp>
        <p:nvSpPr>
          <p:cNvPr id="31" name="文本占位符 12"/>
          <p:cNvSpPr>
            <a:spLocks noGrp="1"/>
          </p:cNvSpPr>
          <p:nvPr>
            <p:ph type="body" sz="quarter" idx="20"/>
          </p:nvPr>
        </p:nvSpPr>
        <p:spPr>
          <a:xfrm>
            <a:off x="5854" y="1777637"/>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dirty="0"/>
              <a:t>单击此处编辑母版文本样式</a:t>
            </a:r>
          </a:p>
        </p:txBody>
      </p:sp>
      <p:sp>
        <p:nvSpPr>
          <p:cNvPr id="32" name="文本占位符 16"/>
          <p:cNvSpPr>
            <a:spLocks noGrp="1"/>
          </p:cNvSpPr>
          <p:nvPr>
            <p:ph type="body" sz="quarter" idx="21"/>
          </p:nvPr>
        </p:nvSpPr>
        <p:spPr>
          <a:xfrm>
            <a:off x="708772" y="2127638"/>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dirty="0"/>
              <a:t>单击此处编辑母版文本样式</a:t>
            </a:r>
          </a:p>
          <a:p>
            <a:pPr lvl="1"/>
            <a:r>
              <a:rPr lang="zh-CN" altLang="en-US" dirty="0"/>
              <a:t>第二级</a:t>
            </a:r>
          </a:p>
        </p:txBody>
      </p:sp>
      <p:sp>
        <p:nvSpPr>
          <p:cNvPr id="39" name="文本占位符 12"/>
          <p:cNvSpPr>
            <a:spLocks noGrp="1"/>
          </p:cNvSpPr>
          <p:nvPr>
            <p:ph type="body" sz="quarter" idx="26"/>
          </p:nvPr>
        </p:nvSpPr>
        <p:spPr>
          <a:xfrm>
            <a:off x="5854" y="3377511"/>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0" name="文本占位符 16"/>
          <p:cNvSpPr>
            <a:spLocks noGrp="1"/>
          </p:cNvSpPr>
          <p:nvPr>
            <p:ph type="body" sz="quarter" idx="27"/>
          </p:nvPr>
        </p:nvSpPr>
        <p:spPr>
          <a:xfrm>
            <a:off x="708772" y="3727512"/>
            <a:ext cx="3475857"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1" name="文本占位符 12"/>
          <p:cNvSpPr>
            <a:spLocks noGrp="1"/>
          </p:cNvSpPr>
          <p:nvPr>
            <p:ph type="body" sz="quarter" idx="28"/>
          </p:nvPr>
        </p:nvSpPr>
        <p:spPr>
          <a:xfrm>
            <a:off x="-7253" y="4996043"/>
            <a:ext cx="4216520" cy="354544"/>
          </a:xfrm>
        </p:spPr>
        <p:txBody>
          <a:bodyPr>
            <a:noAutofit/>
          </a:bodyPr>
          <a:lstStyle>
            <a:lvl1pPr marL="0" indent="0" algn="r">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2" name="文本占位符 16"/>
          <p:cNvSpPr>
            <a:spLocks noGrp="1"/>
          </p:cNvSpPr>
          <p:nvPr>
            <p:ph type="body" sz="quarter" idx="29"/>
          </p:nvPr>
        </p:nvSpPr>
        <p:spPr>
          <a:xfrm>
            <a:off x="708773" y="5346044"/>
            <a:ext cx="3462750" cy="330699"/>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3" name="文本占位符 12"/>
          <p:cNvSpPr>
            <a:spLocks noGrp="1"/>
          </p:cNvSpPr>
          <p:nvPr>
            <p:ph type="body" sz="quarter" idx="30"/>
          </p:nvPr>
        </p:nvSpPr>
        <p:spPr>
          <a:xfrm>
            <a:off x="7975480" y="499361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4" name="文本占位符 16"/>
          <p:cNvSpPr>
            <a:spLocks noGrp="1"/>
          </p:cNvSpPr>
          <p:nvPr>
            <p:ph type="body" sz="quarter" idx="31"/>
          </p:nvPr>
        </p:nvSpPr>
        <p:spPr>
          <a:xfrm>
            <a:off x="7988587" y="5362814"/>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5" name="文本占位符 12"/>
          <p:cNvSpPr>
            <a:spLocks noGrp="1"/>
          </p:cNvSpPr>
          <p:nvPr>
            <p:ph type="body" sz="quarter" idx="32"/>
          </p:nvPr>
        </p:nvSpPr>
        <p:spPr>
          <a:xfrm>
            <a:off x="7975480" y="3374813"/>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6" name="文本占位符 16"/>
          <p:cNvSpPr>
            <a:spLocks noGrp="1"/>
          </p:cNvSpPr>
          <p:nvPr>
            <p:ph type="body" sz="quarter" idx="33"/>
          </p:nvPr>
        </p:nvSpPr>
        <p:spPr>
          <a:xfrm>
            <a:off x="7988587" y="3744012"/>
            <a:ext cx="3508088"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47" name="文本占位符 12"/>
          <p:cNvSpPr>
            <a:spLocks noGrp="1"/>
          </p:cNvSpPr>
          <p:nvPr>
            <p:ph type="body" sz="quarter" idx="34"/>
          </p:nvPr>
        </p:nvSpPr>
        <p:spPr>
          <a:xfrm>
            <a:off x="7988587" y="1756612"/>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48" name="文本占位符 16"/>
          <p:cNvSpPr>
            <a:spLocks noGrp="1"/>
          </p:cNvSpPr>
          <p:nvPr>
            <p:ph type="body" sz="quarter" idx="35"/>
          </p:nvPr>
        </p:nvSpPr>
        <p:spPr>
          <a:xfrm>
            <a:off x="8001694" y="2125811"/>
            <a:ext cx="3494981" cy="330699"/>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Tree>
    <p:extLst>
      <p:ext uri="{BB962C8B-B14F-4D97-AF65-F5344CB8AC3E}">
        <p14:creationId xmlns:p14="http://schemas.microsoft.com/office/powerpoint/2010/main" val="772009775"/>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内容页-多个观点">
    <p:spTree>
      <p:nvGrpSpPr>
        <p:cNvPr id="1" name=""/>
        <p:cNvGrpSpPr/>
        <p:nvPr/>
      </p:nvGrpSpPr>
      <p:grpSpPr>
        <a:xfrm>
          <a:off x="0" y="0"/>
          <a:ext cx="0" cy="0"/>
          <a:chOff x="0" y="0"/>
          <a:chExt cx="0" cy="0"/>
        </a:xfrm>
      </p:grpSpPr>
      <p:sp>
        <p:nvSpPr>
          <p:cNvPr id="33" name="文本占位符 16"/>
          <p:cNvSpPr>
            <a:spLocks noGrp="1"/>
          </p:cNvSpPr>
          <p:nvPr>
            <p:ph type="body" sz="quarter" idx="22"/>
          </p:nvPr>
        </p:nvSpPr>
        <p:spPr>
          <a:xfrm>
            <a:off x="600821" y="1820392"/>
            <a:ext cx="2964305"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2" name="标题 1"/>
          <p:cNvSpPr>
            <a:spLocks noGrp="1"/>
          </p:cNvSpPr>
          <p:nvPr>
            <p:ph type="title"/>
          </p:nvPr>
        </p:nvSpPr>
        <p:spPr/>
        <p:txBody>
          <a:bodyPr/>
          <a:lstStyle>
            <a:lvl1pPr>
              <a:defRPr b="1"/>
            </a:lvl1pPr>
          </a:lstStyle>
          <a:p>
            <a:r>
              <a:rPr lang="zh-CN" altLang="en-US"/>
              <a:t>单击此处编辑母版标题样式</a:t>
            </a:r>
          </a:p>
        </p:txBody>
      </p:sp>
      <p:sp>
        <p:nvSpPr>
          <p:cNvPr id="3" name="椭圆 2"/>
          <p:cNvSpPr/>
          <p:nvPr/>
        </p:nvSpPr>
        <p:spPr>
          <a:xfrm>
            <a:off x="3089564" y="2092036"/>
            <a:ext cx="3241964" cy="3241964"/>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818910" y="2092036"/>
            <a:ext cx="3241964" cy="324196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667002" y="1759525"/>
            <a:ext cx="3997036" cy="3906985"/>
            <a:chOff x="2667002" y="1759525"/>
            <a:chExt cx="3997036" cy="3906985"/>
          </a:xfrm>
        </p:grpSpPr>
        <p:sp>
          <p:nvSpPr>
            <p:cNvPr id="6" name="弧形 5"/>
            <p:cNvSpPr/>
            <p:nvPr/>
          </p:nvSpPr>
          <p:spPr>
            <a:xfrm rot="16200000">
              <a:off x="2757053" y="1759525"/>
              <a:ext cx="3906985" cy="3906985"/>
            </a:xfrm>
            <a:prstGeom prst="arc">
              <a:avLst>
                <a:gd name="adj1" fmla="val 10717575"/>
                <a:gd name="adj2" fmla="val 0"/>
              </a:avLst>
            </a:prstGeom>
            <a:ln w="22225">
              <a:solidFill>
                <a:schemeClr val="tx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3643748" y="191192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81749" y="2727579"/>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67002" y="3671452"/>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909459" y="4585850"/>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648075" y="5320147"/>
              <a:ext cx="180108" cy="180108"/>
            </a:xfrm>
            <a:prstGeom prst="ellipse">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flipH="1">
            <a:off x="5441374" y="1808013"/>
            <a:ext cx="3997036" cy="3906985"/>
            <a:chOff x="2667002" y="1759525"/>
            <a:chExt cx="3997036" cy="3906985"/>
          </a:xfrm>
        </p:grpSpPr>
        <p:sp>
          <p:nvSpPr>
            <p:cNvPr id="13" name="弧形 12"/>
            <p:cNvSpPr/>
            <p:nvPr/>
          </p:nvSpPr>
          <p:spPr>
            <a:xfrm rot="16200000">
              <a:off x="2757053" y="1759525"/>
              <a:ext cx="3906985" cy="3906985"/>
            </a:xfrm>
            <a:prstGeom prst="arc">
              <a:avLst>
                <a:gd name="adj1" fmla="val 10717575"/>
                <a:gd name="adj2" fmla="val 0"/>
              </a:avLst>
            </a:prstGeom>
            <a:ln w="22225">
              <a:solidFill>
                <a:schemeClr val="accent2">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3643748" y="191192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881749" y="2727579"/>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667002" y="3671452"/>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909459" y="4585850"/>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648075" y="5320147"/>
              <a:ext cx="180108" cy="180108"/>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12"/>
          <p:cNvSpPr>
            <a:spLocks noGrp="1"/>
          </p:cNvSpPr>
          <p:nvPr>
            <p:ph type="body" sz="quarter" idx="20"/>
          </p:nvPr>
        </p:nvSpPr>
        <p:spPr>
          <a:xfrm>
            <a:off x="2663617"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2" name="文本占位符 12"/>
          <p:cNvSpPr>
            <a:spLocks noGrp="1"/>
          </p:cNvSpPr>
          <p:nvPr>
            <p:ph type="body" sz="quarter" idx="21"/>
          </p:nvPr>
        </p:nvSpPr>
        <p:spPr>
          <a:xfrm>
            <a:off x="5411416" y="3461685"/>
            <a:ext cx="4216520" cy="523875"/>
          </a:xfrm>
        </p:spPr>
        <p:txBody>
          <a:bodyPr>
            <a:noAutofit/>
          </a:bodyPr>
          <a:lstStyle>
            <a:lvl1pPr marL="0" indent="0" algn="ctr">
              <a:buNone/>
              <a:defRPr sz="3200" b="1" spc="200" baseline="0">
                <a:solidFill>
                  <a:schemeClr val="bg1"/>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a:p>
            <a:pPr lvl="1"/>
            <a:r>
              <a:rPr lang="zh-CN" altLang="en-US"/>
              <a:t>第二级</a:t>
            </a:r>
          </a:p>
        </p:txBody>
      </p:sp>
      <p:sp>
        <p:nvSpPr>
          <p:cNvPr id="34" name="文本占位符 16"/>
          <p:cNvSpPr>
            <a:spLocks noGrp="1"/>
          </p:cNvSpPr>
          <p:nvPr>
            <p:ph type="body" sz="quarter" idx="23"/>
          </p:nvPr>
        </p:nvSpPr>
        <p:spPr>
          <a:xfrm>
            <a:off x="692727" y="2626524"/>
            <a:ext cx="2216731"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5" name="文本占位符 16"/>
          <p:cNvSpPr>
            <a:spLocks noGrp="1"/>
          </p:cNvSpPr>
          <p:nvPr>
            <p:ph type="body" sz="quarter" idx="24"/>
          </p:nvPr>
        </p:nvSpPr>
        <p:spPr>
          <a:xfrm>
            <a:off x="600822" y="3565867"/>
            <a:ext cx="2062796"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6" name="文本占位符 16"/>
          <p:cNvSpPr>
            <a:spLocks noGrp="1"/>
          </p:cNvSpPr>
          <p:nvPr>
            <p:ph type="body" sz="quarter" idx="25"/>
          </p:nvPr>
        </p:nvSpPr>
        <p:spPr>
          <a:xfrm>
            <a:off x="710047" y="4538321"/>
            <a:ext cx="2199412"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7" name="文本占位符 16"/>
          <p:cNvSpPr>
            <a:spLocks noGrp="1"/>
          </p:cNvSpPr>
          <p:nvPr>
            <p:ph type="body" sz="quarter" idx="26"/>
          </p:nvPr>
        </p:nvSpPr>
        <p:spPr>
          <a:xfrm>
            <a:off x="692728" y="5307811"/>
            <a:ext cx="2863694" cy="397217"/>
          </a:xfrm>
        </p:spPr>
        <p:txBody>
          <a:bodyPr>
            <a:noAutofit/>
          </a:bodyPr>
          <a:lstStyle>
            <a:lvl1pPr marL="0" indent="0" algn="r">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8" name="文本占位符 16"/>
          <p:cNvSpPr>
            <a:spLocks noGrp="1"/>
          </p:cNvSpPr>
          <p:nvPr>
            <p:ph type="body" sz="quarter" idx="27"/>
          </p:nvPr>
        </p:nvSpPr>
        <p:spPr>
          <a:xfrm>
            <a:off x="8584915" y="1840155"/>
            <a:ext cx="294827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39" name="文本占位符 16"/>
          <p:cNvSpPr>
            <a:spLocks noGrp="1"/>
          </p:cNvSpPr>
          <p:nvPr>
            <p:ph type="body" sz="quarter" idx="28"/>
          </p:nvPr>
        </p:nvSpPr>
        <p:spPr>
          <a:xfrm>
            <a:off x="9258302" y="2646230"/>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0" name="文本占位符 16"/>
          <p:cNvSpPr>
            <a:spLocks noGrp="1"/>
          </p:cNvSpPr>
          <p:nvPr>
            <p:ph type="body" sz="quarter" idx="29"/>
          </p:nvPr>
        </p:nvSpPr>
        <p:spPr>
          <a:xfrm>
            <a:off x="9451734" y="3567093"/>
            <a:ext cx="2081456"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1" name="文本占位符 16"/>
          <p:cNvSpPr>
            <a:spLocks noGrp="1"/>
          </p:cNvSpPr>
          <p:nvPr>
            <p:ph type="body" sz="quarter" idx="30"/>
          </p:nvPr>
        </p:nvSpPr>
        <p:spPr>
          <a:xfrm>
            <a:off x="9258301" y="4561453"/>
            <a:ext cx="2274887"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
        <p:nvSpPr>
          <p:cNvPr id="42" name="文本占位符 16"/>
          <p:cNvSpPr>
            <a:spLocks noGrp="1"/>
          </p:cNvSpPr>
          <p:nvPr>
            <p:ph type="body" sz="quarter" idx="31"/>
          </p:nvPr>
        </p:nvSpPr>
        <p:spPr>
          <a:xfrm>
            <a:off x="8590485" y="5323859"/>
            <a:ext cx="2942704" cy="397217"/>
          </a:xfrm>
        </p:spPr>
        <p:txBody>
          <a:bodyPr>
            <a:noAutofit/>
          </a:bodyPr>
          <a:lstStyle>
            <a:lvl1pPr marL="0" indent="0" algn="l">
              <a:lnSpc>
                <a:spcPct val="12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p:txBody>
      </p:sp>
    </p:spTree>
    <p:extLst>
      <p:ext uri="{BB962C8B-B14F-4D97-AF65-F5344CB8AC3E}">
        <p14:creationId xmlns:p14="http://schemas.microsoft.com/office/powerpoint/2010/main" val="1435060552"/>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内容页-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a:t>单击此处编辑母版标题样式</a:t>
            </a:r>
            <a:endParaRPr lang="zh-CN" altLang="en-US" dirty="0"/>
          </a:p>
        </p:txBody>
      </p:sp>
      <p:cxnSp>
        <p:nvCxnSpPr>
          <p:cNvPr id="11" name="直接连接符 10"/>
          <p:cNvCxnSpPr/>
          <p:nvPr/>
        </p:nvCxnSpPr>
        <p:spPr>
          <a:xfrm>
            <a:off x="658813" y="1268776"/>
            <a:ext cx="1083786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813" y="6356284"/>
            <a:ext cx="1083786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占位符 12"/>
          <p:cNvSpPr>
            <a:spLocks noGrp="1"/>
          </p:cNvSpPr>
          <p:nvPr>
            <p:ph type="body" sz="quarter" idx="34"/>
          </p:nvPr>
        </p:nvSpPr>
        <p:spPr>
          <a:xfrm>
            <a:off x="7553159" y="1488009"/>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1" name="文本占位符 16"/>
          <p:cNvSpPr>
            <a:spLocks noGrp="1"/>
          </p:cNvSpPr>
          <p:nvPr>
            <p:ph type="body" sz="quarter" idx="35"/>
          </p:nvPr>
        </p:nvSpPr>
        <p:spPr>
          <a:xfrm>
            <a:off x="7566266" y="1857208"/>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2" name="文本占位符 12"/>
          <p:cNvSpPr>
            <a:spLocks noGrp="1"/>
          </p:cNvSpPr>
          <p:nvPr>
            <p:ph type="body" sz="quarter" idx="36"/>
          </p:nvPr>
        </p:nvSpPr>
        <p:spPr>
          <a:xfrm>
            <a:off x="7553159" y="3145255"/>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3" name="文本占位符 16"/>
          <p:cNvSpPr>
            <a:spLocks noGrp="1"/>
          </p:cNvSpPr>
          <p:nvPr>
            <p:ph type="body" sz="quarter" idx="37"/>
          </p:nvPr>
        </p:nvSpPr>
        <p:spPr>
          <a:xfrm>
            <a:off x="7566266" y="3514454"/>
            <a:ext cx="3966922"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24" name="文本占位符 12"/>
          <p:cNvSpPr>
            <a:spLocks noGrp="1"/>
          </p:cNvSpPr>
          <p:nvPr>
            <p:ph type="body" sz="quarter" idx="38"/>
          </p:nvPr>
        </p:nvSpPr>
        <p:spPr>
          <a:xfrm>
            <a:off x="7566266" y="4802501"/>
            <a:ext cx="4216520" cy="354544"/>
          </a:xfrm>
        </p:spPr>
        <p:txBody>
          <a:bodyPr>
            <a:noAutofit/>
          </a:bodyPr>
          <a:lstStyle>
            <a:lvl1pPr marL="0" indent="0" algn="l">
              <a:buNone/>
              <a:defRPr sz="2000" b="1" spc="200" baseline="0">
                <a:solidFill>
                  <a:schemeClr val="tx2"/>
                </a:solidFill>
                <a:latin typeface="+mj-ea"/>
                <a:ea typeface="+mj-ea"/>
              </a:defRPr>
            </a:lvl1pPr>
            <a:lvl2pPr>
              <a:defRPr sz="2000">
                <a:latin typeface="+mj-ea"/>
                <a:ea typeface="+mj-ea"/>
              </a:defRPr>
            </a:lvl2pPr>
            <a:lvl3pPr>
              <a:defRPr sz="1800">
                <a:latin typeface="+mj-ea"/>
                <a:ea typeface="+mj-ea"/>
              </a:defRPr>
            </a:lvl3pPr>
            <a:lvl4pPr>
              <a:defRPr sz="1600">
                <a:latin typeface="+mj-ea"/>
                <a:ea typeface="+mj-ea"/>
              </a:defRPr>
            </a:lvl4pPr>
            <a:lvl5pPr>
              <a:defRPr sz="1600">
                <a:latin typeface="+mj-ea"/>
                <a:ea typeface="+mj-ea"/>
              </a:defRPr>
            </a:lvl5pPr>
          </a:lstStyle>
          <a:p>
            <a:pPr lvl="0"/>
            <a:r>
              <a:rPr lang="zh-CN" altLang="en-US"/>
              <a:t>单击此处编辑母版文本样式</a:t>
            </a:r>
          </a:p>
        </p:txBody>
      </p:sp>
      <p:sp>
        <p:nvSpPr>
          <p:cNvPr id="25" name="文本占位符 16"/>
          <p:cNvSpPr>
            <a:spLocks noGrp="1"/>
          </p:cNvSpPr>
          <p:nvPr>
            <p:ph type="body" sz="quarter" idx="39"/>
          </p:nvPr>
        </p:nvSpPr>
        <p:spPr>
          <a:xfrm>
            <a:off x="7579373" y="5171700"/>
            <a:ext cx="3953815" cy="283729"/>
          </a:xfrm>
        </p:spPr>
        <p:txBody>
          <a:bodyPr>
            <a:noAutofit/>
          </a:bodyPr>
          <a:lstStyle>
            <a:lvl1pPr marL="0" indent="0" algn="l">
              <a:lnSpc>
                <a:spcPct val="130000"/>
              </a:lnSpc>
              <a:buNone/>
              <a:defRPr sz="1800">
                <a:solidFill>
                  <a:schemeClr val="tx1">
                    <a:lumMod val="65000"/>
                    <a:lumOff val="35000"/>
                  </a:schemeClr>
                </a:solidFill>
              </a:defRPr>
            </a:lvl1pPr>
            <a:lvl2pPr>
              <a:defRPr sz="1600"/>
            </a:lvl2pPr>
            <a:lvl3pPr>
              <a:defRPr sz="1400"/>
            </a:lvl3pPr>
            <a:lvl4pPr>
              <a:defRPr sz="1200"/>
            </a:lvl4pPr>
            <a:lvl5pPr>
              <a:defRPr sz="1200"/>
            </a:lvl5pPr>
          </a:lstStyle>
          <a:p>
            <a:pPr lvl="0"/>
            <a:r>
              <a:rPr lang="zh-CN" altLang="en-US"/>
              <a:t>单击此处编辑母版文本样式</a:t>
            </a:r>
          </a:p>
          <a:p>
            <a:pPr lvl="1"/>
            <a:r>
              <a:rPr lang="zh-CN" altLang="en-US"/>
              <a:t>第二级</a:t>
            </a:r>
          </a:p>
        </p:txBody>
      </p:sp>
      <p:sp>
        <p:nvSpPr>
          <p:cNvPr id="32" name="图表占位符 31"/>
          <p:cNvSpPr>
            <a:spLocks noGrp="1"/>
          </p:cNvSpPr>
          <p:nvPr>
            <p:ph type="chart" sz="quarter" idx="40"/>
          </p:nvPr>
        </p:nvSpPr>
        <p:spPr>
          <a:xfrm>
            <a:off x="550863" y="1488009"/>
            <a:ext cx="6474051" cy="4569891"/>
          </a:xfrm>
        </p:spPr>
        <p:txBody>
          <a:bodyPr/>
          <a:lstStyle/>
          <a:p>
            <a:r>
              <a:rPr lang="zh-CN" altLang="en-US"/>
              <a:t>单击图标添加图表</a:t>
            </a:r>
            <a:endParaRPr lang="zh-CN" altLang="en-US" dirty="0"/>
          </a:p>
        </p:txBody>
      </p:sp>
    </p:spTree>
    <p:extLst>
      <p:ext uri="{BB962C8B-B14F-4D97-AF65-F5344CB8AC3E}">
        <p14:creationId xmlns:p14="http://schemas.microsoft.com/office/powerpoint/2010/main" val="1367533382"/>
      </p:ext>
    </p:extLst>
  </p:cSld>
  <p:clrMapOvr>
    <a:masterClrMapping/>
  </p:clrMapOvr>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288155"/>
      </p:ext>
    </p:extLst>
  </p:cSld>
  <p:clrMapOvr>
    <a:masterClrMapping/>
  </p:clrMapOvr>
  <p:extLst mod="1">
    <p:ext uri="{DCECCB84-F9BA-43D5-87BE-67443E8EF086}">
      <p15:sldGuideLst xmlns:p15="http://schemas.microsoft.com/office/powerpoint/2012/main">
        <p15:guide id="1" orient="horz" pos="300">
          <p15:clr>
            <a:srgbClr val="FBAE40"/>
          </p15:clr>
        </p15:guide>
        <p15:guide id="2" pos="279">
          <p15:clr>
            <a:srgbClr val="FBAE40"/>
          </p15:clr>
        </p15:guide>
        <p15:guide id="3" pos="7401">
          <p15:clr>
            <a:srgbClr val="FBAE40"/>
          </p15:clr>
        </p15:guide>
        <p15:guide id="4"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8F9F6-7BCB-4417-86BE-448FB59FEE5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6BB1A5D-D1DE-40CE-9616-D447D4E8F0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1836478-8E51-4CE0-BE2E-684A135EA43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77DCB81-794A-4F0D-9343-F87619FD7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01BAFE6-BCA8-443B-BD9D-CE53492EB52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65BE4D-D327-4EA2-AC1C-7CA42B0D1305}"/>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8" name="页脚占位符 7">
            <a:extLst>
              <a:ext uri="{FF2B5EF4-FFF2-40B4-BE49-F238E27FC236}">
                <a16:creationId xmlns:a16="http://schemas.microsoft.com/office/drawing/2014/main" id="{5747741F-0E11-4E17-89B1-24A40C2CD6E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64D913-64E8-4535-B148-9A7B7622F86E}"/>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2973008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9E90D-9F24-4C88-91B8-DBE4BFE846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EA9F2E0-E206-4DC7-B32B-CACFE77E6150}"/>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4" name="页脚占位符 3">
            <a:extLst>
              <a:ext uri="{FF2B5EF4-FFF2-40B4-BE49-F238E27FC236}">
                <a16:creationId xmlns:a16="http://schemas.microsoft.com/office/drawing/2014/main" id="{4FEF74C8-5457-4097-9742-E81C6B27A68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B00CC5-2B5F-4FBB-88A4-607E83B5291F}"/>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2805479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2C8B7B-F028-4BAE-AE29-D39BFBE3775D}"/>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3" name="页脚占位符 2">
            <a:extLst>
              <a:ext uri="{FF2B5EF4-FFF2-40B4-BE49-F238E27FC236}">
                <a16:creationId xmlns:a16="http://schemas.microsoft.com/office/drawing/2014/main" id="{A5419A1B-4A54-4D51-B343-75BDB6317F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6B7A83-15B0-4912-A605-E8A36C3AB566}"/>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1333124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4CA96-FE45-42CF-BD3B-61CEB1516E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0164767-453B-485B-A732-D9C16E799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591734F-FC8B-4439-A057-B2863F3FA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BFD7A4-2BD4-44E9-94E3-86353437AE19}"/>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4895A2B5-A635-48DE-8125-B54BB4AADC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74406D-AC0D-4199-BF5B-BFD51906CF53}"/>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217214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4F59-62DC-4360-9911-8BE7F66B40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861A0A-3E47-4C3E-8037-476EF892B8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F147650-19A7-415A-A2BB-5C62A64B9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C5F5172-F612-4CE4-AC7C-8A0D32ECE945}"/>
              </a:ext>
            </a:extLst>
          </p:cNvPr>
          <p:cNvSpPr>
            <a:spLocks noGrp="1"/>
          </p:cNvSpPr>
          <p:nvPr>
            <p:ph type="dt" sz="half" idx="10"/>
          </p:nvPr>
        </p:nvSpPr>
        <p:spPr/>
        <p:txBody>
          <a:bodyPr/>
          <a:lstStyle/>
          <a:p>
            <a:fld id="{A8F965EF-453B-4084-AF8E-B568B3163966}" type="datetimeFigureOut">
              <a:rPr lang="zh-CN" altLang="en-US" smtClean="0"/>
              <a:t>2018/12/6</a:t>
            </a:fld>
            <a:endParaRPr lang="zh-CN" altLang="en-US"/>
          </a:p>
        </p:txBody>
      </p:sp>
      <p:sp>
        <p:nvSpPr>
          <p:cNvPr id="6" name="页脚占位符 5">
            <a:extLst>
              <a:ext uri="{FF2B5EF4-FFF2-40B4-BE49-F238E27FC236}">
                <a16:creationId xmlns:a16="http://schemas.microsoft.com/office/drawing/2014/main" id="{CC168915-2973-4C1D-AB78-7AE3240EFB1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ABC7B1-13B5-442C-81FB-170E0F2D8821}"/>
              </a:ext>
            </a:extLst>
          </p:cNvPr>
          <p:cNvSpPr>
            <a:spLocks noGrp="1"/>
          </p:cNvSpPr>
          <p:nvPr>
            <p:ph type="sldNum" sz="quarter" idx="12"/>
          </p:nvPr>
        </p:nvSpPr>
        <p:spPr/>
        <p:txBody>
          <a:body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5109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F8B1E79-13E7-4C51-85F0-08783D245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2ED395-E47D-4C1D-BA12-2C2B3C9738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5EC2790-BE55-4499-B375-175A00A91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965EF-453B-4084-AF8E-B568B3163966}"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343D03D2-6A7E-4A34-B27C-7F72ED34D9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15C5A0-B53D-4E46-973E-72238487B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659F8-3BB6-40B3-B3FB-26288696EC7F}" type="slidenum">
              <a:rPr lang="zh-CN" altLang="en-US" smtClean="0"/>
              <a:t>‹#›</a:t>
            </a:fld>
            <a:endParaRPr lang="zh-CN" altLang="en-US"/>
          </a:p>
        </p:txBody>
      </p:sp>
    </p:spTree>
    <p:extLst>
      <p:ext uri="{BB962C8B-B14F-4D97-AF65-F5344CB8AC3E}">
        <p14:creationId xmlns:p14="http://schemas.microsoft.com/office/powerpoint/2010/main" val="568639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19FEA21-0D02-42C2-9C92-9D37E35A07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6BC3D5-FA10-44F1-B026-9334965D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2561FF-BD23-45DD-AC9A-85B5182B4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E2A6E-07FD-43E9-9427-6498DA67160A}" type="datetimeFigureOut">
              <a:rPr lang="zh-CN" altLang="en-US" smtClean="0"/>
              <a:t>2018/12/6</a:t>
            </a:fld>
            <a:endParaRPr lang="zh-CN" altLang="en-US"/>
          </a:p>
        </p:txBody>
      </p:sp>
      <p:sp>
        <p:nvSpPr>
          <p:cNvPr id="5" name="页脚占位符 4">
            <a:extLst>
              <a:ext uri="{FF2B5EF4-FFF2-40B4-BE49-F238E27FC236}">
                <a16:creationId xmlns:a16="http://schemas.microsoft.com/office/drawing/2014/main" id="{425166CF-E510-49FD-92D5-2EC5FB306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B925B0D-C6D8-44DD-B0FB-2D9217B0B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1B91C-3919-45C9-B210-F1E603BB3BDD}" type="slidenum">
              <a:rPr lang="zh-CN" altLang="en-US" smtClean="0"/>
              <a:t>‹#›</a:t>
            </a:fld>
            <a:endParaRPr lang="zh-CN" altLang="en-US"/>
          </a:p>
        </p:txBody>
      </p:sp>
    </p:spTree>
    <p:extLst>
      <p:ext uri="{BB962C8B-B14F-4D97-AF65-F5344CB8AC3E}">
        <p14:creationId xmlns:p14="http://schemas.microsoft.com/office/powerpoint/2010/main" val="9819680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矩形 5"/>
          <p:cNvSpPr/>
          <p:nvPr/>
        </p:nvSpPr>
        <p:spPr>
          <a:xfrm>
            <a:off x="0" y="0"/>
            <a:ext cx="12192000" cy="8325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占位符 1"/>
          <p:cNvSpPr>
            <a:spLocks noGrp="1"/>
          </p:cNvSpPr>
          <p:nvPr>
            <p:ph type="title"/>
          </p:nvPr>
        </p:nvSpPr>
        <p:spPr>
          <a:xfrm>
            <a:off x="600821" y="211346"/>
            <a:ext cx="10515600" cy="42243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10" name="文本占位符 2"/>
          <p:cNvSpPr>
            <a:spLocks noGrp="1"/>
          </p:cNvSpPr>
          <p:nvPr>
            <p:ph type="body" idx="1"/>
          </p:nvPr>
        </p:nvSpPr>
        <p:spPr>
          <a:xfrm>
            <a:off x="587374" y="1535972"/>
            <a:ext cx="11017249" cy="4727155"/>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任意多边形 11"/>
          <p:cNvSpPr/>
          <p:nvPr/>
        </p:nvSpPr>
        <p:spPr>
          <a:xfrm rot="5400000">
            <a:off x="233677" y="255361"/>
            <a:ext cx="271005" cy="350436"/>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9679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400" rtl="0" eaLnBrk="1" latinLnBrk="0" hangingPunct="1">
        <a:lnSpc>
          <a:spcPct val="90000"/>
        </a:lnSpc>
        <a:spcBef>
          <a:spcPct val="0"/>
        </a:spcBef>
        <a:buNone/>
        <a:defRPr sz="2800" b="1" kern="1200" spc="200" baseline="0">
          <a:solidFill>
            <a:schemeClr val="bg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E128F"/>
            </a:gs>
            <a:gs pos="100000">
              <a:srgbClr val="1013A2"/>
            </a:gs>
          </a:gsLst>
          <a:lin ang="5400000" scaled="0"/>
        </a:gradFill>
        <a:effectLst/>
      </p:bgPr>
    </p:bg>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94E05106-A249-4F9C-B43A-261DDEFDD4A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椭圆 4">
            <a:extLst>
              <a:ext uri="{FF2B5EF4-FFF2-40B4-BE49-F238E27FC236}">
                <a16:creationId xmlns:a16="http://schemas.microsoft.com/office/drawing/2014/main" id="{B6F31D7A-86EA-4C3E-B875-24D54F6AD8A6}"/>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6" name="椭圆 5">
            <a:extLst>
              <a:ext uri="{FF2B5EF4-FFF2-40B4-BE49-F238E27FC236}">
                <a16:creationId xmlns:a16="http://schemas.microsoft.com/office/drawing/2014/main" id="{8EB221C3-48E9-407D-9728-11754D6CB325}"/>
              </a:ext>
            </a:extLst>
          </p:cNvPr>
          <p:cNvSpPr/>
          <p:nvPr/>
        </p:nvSpPr>
        <p:spPr>
          <a:xfrm rot="18974369">
            <a:off x="762867" y="1275810"/>
            <a:ext cx="676043" cy="676043"/>
          </a:xfrm>
          <a:prstGeom prst="ellipse">
            <a:avLst/>
          </a:prstGeom>
          <a:gradFill flip="none" rotWithShape="1">
            <a:gsLst>
              <a:gs pos="0">
                <a:srgbClr val="E34146">
                  <a:alpha val="60000"/>
                </a:srgbClr>
              </a:gs>
              <a:gs pos="100000">
                <a:srgbClr val="E34146">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7" name="椭圆 6">
            <a:extLst>
              <a:ext uri="{FF2B5EF4-FFF2-40B4-BE49-F238E27FC236}">
                <a16:creationId xmlns:a16="http://schemas.microsoft.com/office/drawing/2014/main" id="{196A2931-19A8-4DE1-B756-464960CD768D}"/>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8" name="椭圆 7">
            <a:extLst>
              <a:ext uri="{FF2B5EF4-FFF2-40B4-BE49-F238E27FC236}">
                <a16:creationId xmlns:a16="http://schemas.microsoft.com/office/drawing/2014/main" id="{BCDBA256-2902-4CA1-9678-253C65E4084F}"/>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9" name="椭圆 8">
            <a:extLst>
              <a:ext uri="{FF2B5EF4-FFF2-40B4-BE49-F238E27FC236}">
                <a16:creationId xmlns:a16="http://schemas.microsoft.com/office/drawing/2014/main" id="{6DC1A4F3-2268-4552-8E99-9BF185A1BE22}"/>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0" name="文本框 9">
            <a:extLst>
              <a:ext uri="{FF2B5EF4-FFF2-40B4-BE49-F238E27FC236}">
                <a16:creationId xmlns:a16="http://schemas.microsoft.com/office/drawing/2014/main" id="{AE8CE2A0-C861-4D27-832C-054C844598F3}"/>
              </a:ext>
            </a:extLst>
          </p:cNvPr>
          <p:cNvSpPr txBox="1"/>
          <p:nvPr/>
        </p:nvSpPr>
        <p:spPr>
          <a:xfrm>
            <a:off x="1680541" y="2262641"/>
            <a:ext cx="8742582"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7200" b="1" i="0" u="none" strike="noStrike" kern="1200" cap="none" spc="0" normalizeH="0" baseline="0" noProof="0" dirty="0">
                <a:ln>
                  <a:noFill/>
                </a:ln>
                <a:solidFill>
                  <a:prstClr val="white"/>
                </a:solidFill>
                <a:effectLst/>
                <a:uLnTx/>
                <a:uFillTx/>
                <a:latin typeface="+mj-ea"/>
                <a:ea typeface="+mj-ea"/>
                <a:cs typeface="+mn-cs"/>
              </a:rPr>
              <a:t>互联网公司汇报模板</a:t>
            </a:r>
          </a:p>
        </p:txBody>
      </p:sp>
      <p:sp>
        <p:nvSpPr>
          <p:cNvPr id="11" name="文本框 10">
            <a:extLst>
              <a:ext uri="{FF2B5EF4-FFF2-40B4-BE49-F238E27FC236}">
                <a16:creationId xmlns:a16="http://schemas.microsoft.com/office/drawing/2014/main" id="{7764072A-6FEA-40A3-A225-569D170D2B86}"/>
              </a:ext>
            </a:extLst>
          </p:cNvPr>
          <p:cNvSpPr txBox="1"/>
          <p:nvPr/>
        </p:nvSpPr>
        <p:spPr>
          <a:xfrm>
            <a:off x="1680541" y="3467871"/>
            <a:ext cx="8742582"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alpha val="70000"/>
                  </a:prstClr>
                </a:solidFill>
                <a:effectLst/>
                <a:uLnTx/>
                <a:uFillTx/>
                <a:latin typeface="+mn-ea"/>
                <a:cs typeface="+mn-cs"/>
              </a:rPr>
              <a:t>我也不知道应该写什么就随便写点</a:t>
            </a:r>
          </a:p>
        </p:txBody>
      </p:sp>
    </p:spTree>
    <p:extLst>
      <p:ext uri="{BB962C8B-B14F-4D97-AF65-F5344CB8AC3E}">
        <p14:creationId xmlns:p14="http://schemas.microsoft.com/office/powerpoint/2010/main" val="298226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13F9A3A8-2C56-4ABC-91F7-6E9F6728955E}"/>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AA7719AA-EB53-405B-B2CF-9268CC96165B}"/>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grpSp>
        <p:nvGrpSpPr>
          <p:cNvPr id="6" name="组合 5">
            <a:extLst>
              <a:ext uri="{FF2B5EF4-FFF2-40B4-BE49-F238E27FC236}">
                <a16:creationId xmlns:a16="http://schemas.microsoft.com/office/drawing/2014/main" id="{E06B1EC7-2874-492F-8B84-125E80890583}"/>
              </a:ext>
            </a:extLst>
          </p:cNvPr>
          <p:cNvGrpSpPr/>
          <p:nvPr/>
        </p:nvGrpSpPr>
        <p:grpSpPr>
          <a:xfrm>
            <a:off x="3952213" y="1966308"/>
            <a:ext cx="4287574" cy="3831318"/>
            <a:chOff x="3952213" y="1852008"/>
            <a:chExt cx="4287574" cy="3831318"/>
          </a:xfrm>
        </p:grpSpPr>
        <p:sp>
          <p:nvSpPr>
            <p:cNvPr id="7" name="椭圆 6">
              <a:extLst>
                <a:ext uri="{FF2B5EF4-FFF2-40B4-BE49-F238E27FC236}">
                  <a16:creationId xmlns:a16="http://schemas.microsoft.com/office/drawing/2014/main" id="{2CF2DEC3-8E22-4EF3-BCC2-4E0EC25B7FC1}"/>
                </a:ext>
              </a:extLst>
            </p:cNvPr>
            <p:cNvSpPr/>
            <p:nvPr/>
          </p:nvSpPr>
          <p:spPr>
            <a:xfrm>
              <a:off x="5041243" y="2712910"/>
              <a:ext cx="2109514" cy="2109514"/>
            </a:xfrm>
            <a:prstGeom prst="ellipse">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0D39CA8F-8616-4910-990F-812C77CA142B}"/>
                </a:ext>
              </a:extLst>
            </p:cNvPr>
            <p:cNvGrpSpPr/>
            <p:nvPr/>
          </p:nvGrpSpPr>
          <p:grpSpPr>
            <a:xfrm>
              <a:off x="3952213" y="1852008"/>
              <a:ext cx="4287574" cy="3831318"/>
              <a:chOff x="3952213" y="1852008"/>
              <a:chExt cx="4287574" cy="3831318"/>
            </a:xfrm>
            <a:gradFill>
              <a:gsLst>
                <a:gs pos="43000">
                  <a:schemeClr val="accent2"/>
                </a:gs>
                <a:gs pos="82000">
                  <a:schemeClr val="accent1"/>
                </a:gs>
              </a:gsLst>
              <a:path path="circle">
                <a:fillToRect l="100000" b="100000"/>
              </a:path>
            </a:gradFill>
          </p:grpSpPr>
          <p:sp>
            <p:nvSpPr>
              <p:cNvPr id="16" name="椭圆 15">
                <a:extLst>
                  <a:ext uri="{FF2B5EF4-FFF2-40B4-BE49-F238E27FC236}">
                    <a16:creationId xmlns:a16="http://schemas.microsoft.com/office/drawing/2014/main" id="{EB0B16E8-2EDE-44AB-81EC-FC72B5608FB6}"/>
                  </a:ext>
                </a:extLst>
              </p:cNvPr>
              <p:cNvSpPr/>
              <p:nvPr/>
            </p:nvSpPr>
            <p:spPr>
              <a:xfrm rot="16200000" flipV="1">
                <a:off x="7357747" y="3326647"/>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A58CB219-B356-449B-A155-6C9CE454A733}"/>
                  </a:ext>
                </a:extLst>
              </p:cNvPr>
              <p:cNvSpPr/>
              <p:nvPr/>
            </p:nvSpPr>
            <p:spPr>
              <a:xfrm rot="16200000" flipV="1">
                <a:off x="3952213" y="3326647"/>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7128104-C384-486B-B3D4-97CF0C8A9B02}"/>
                  </a:ext>
                </a:extLst>
              </p:cNvPr>
              <p:cNvSpPr/>
              <p:nvPr/>
            </p:nvSpPr>
            <p:spPr>
              <a:xfrm rot="12600000" flipV="1">
                <a:off x="6506363" y="1852008"/>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062CB55-27A5-454D-B01A-C8C77949F00E}"/>
                  </a:ext>
                </a:extLst>
              </p:cNvPr>
              <p:cNvSpPr/>
              <p:nvPr/>
            </p:nvSpPr>
            <p:spPr>
              <a:xfrm rot="12600000" flipV="1">
                <a:off x="4803596" y="4801286"/>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C84BEDB-17D1-4ACE-B7A7-4F79B152FE16}"/>
                  </a:ext>
                </a:extLst>
              </p:cNvPr>
              <p:cNvSpPr/>
              <p:nvPr/>
            </p:nvSpPr>
            <p:spPr>
              <a:xfrm rot="9000000" flipV="1">
                <a:off x="4803597" y="1852008"/>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3CDE1A22-315D-415F-9E67-FDB46B9B5B77}"/>
                  </a:ext>
                </a:extLst>
              </p:cNvPr>
              <p:cNvSpPr/>
              <p:nvPr/>
            </p:nvSpPr>
            <p:spPr>
              <a:xfrm rot="9000000" flipV="1">
                <a:off x="6506364" y="4801286"/>
                <a:ext cx="882040" cy="882040"/>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形 8">
              <a:extLst>
                <a:ext uri="{FF2B5EF4-FFF2-40B4-BE49-F238E27FC236}">
                  <a16:creationId xmlns:a16="http://schemas.microsoft.com/office/drawing/2014/main" id="{5D77D831-940F-473E-83D5-3EB85C94A5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3767" y="3255434"/>
              <a:ext cx="1024466" cy="1024466"/>
            </a:xfrm>
            <a:prstGeom prst="rect">
              <a:avLst/>
            </a:prstGeom>
          </p:spPr>
        </p:pic>
        <p:pic>
          <p:nvPicPr>
            <p:cNvPr id="10" name="图形 9">
              <a:extLst>
                <a:ext uri="{FF2B5EF4-FFF2-40B4-BE49-F238E27FC236}">
                  <a16:creationId xmlns:a16="http://schemas.microsoft.com/office/drawing/2014/main" id="{0AE3DEB0-A185-47ED-96E8-E68CDA8D01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1299" y="2032469"/>
              <a:ext cx="466634" cy="466634"/>
            </a:xfrm>
            <a:prstGeom prst="rect">
              <a:avLst/>
            </a:prstGeom>
          </p:spPr>
        </p:pic>
        <p:pic>
          <p:nvPicPr>
            <p:cNvPr id="11" name="图形 10">
              <a:extLst>
                <a:ext uri="{FF2B5EF4-FFF2-40B4-BE49-F238E27FC236}">
                  <a16:creationId xmlns:a16="http://schemas.microsoft.com/office/drawing/2014/main" id="{A719D77F-DF5D-46DD-9517-FC3F976B68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22319" y="1940722"/>
              <a:ext cx="650128" cy="650128"/>
            </a:xfrm>
            <a:prstGeom prst="rect">
              <a:avLst/>
            </a:prstGeom>
          </p:spPr>
        </p:pic>
        <p:pic>
          <p:nvPicPr>
            <p:cNvPr id="12" name="图形 11">
              <a:extLst>
                <a:ext uri="{FF2B5EF4-FFF2-40B4-BE49-F238E27FC236}">
                  <a16:creationId xmlns:a16="http://schemas.microsoft.com/office/drawing/2014/main" id="{D1318163-75CA-4F16-AA8C-3F50C96CA7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9619" y="3388519"/>
              <a:ext cx="758296" cy="758296"/>
            </a:xfrm>
            <a:prstGeom prst="rect">
              <a:avLst/>
            </a:prstGeom>
          </p:spPr>
        </p:pic>
        <p:pic>
          <p:nvPicPr>
            <p:cNvPr id="13" name="图形 12">
              <a:extLst>
                <a:ext uri="{FF2B5EF4-FFF2-40B4-BE49-F238E27FC236}">
                  <a16:creationId xmlns:a16="http://schemas.microsoft.com/office/drawing/2014/main" id="{CBB96BDA-B2BB-4FB1-A8C3-D8CF375CB5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081116" y="3455550"/>
              <a:ext cx="624234" cy="624234"/>
            </a:xfrm>
            <a:prstGeom prst="rect">
              <a:avLst/>
            </a:prstGeom>
          </p:spPr>
        </p:pic>
        <p:pic>
          <p:nvPicPr>
            <p:cNvPr id="14" name="图形 13">
              <a:extLst>
                <a:ext uri="{FF2B5EF4-FFF2-40B4-BE49-F238E27FC236}">
                  <a16:creationId xmlns:a16="http://schemas.microsoft.com/office/drawing/2014/main" id="{C2259040-5A1B-4D07-8F23-CF9802E77D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83769" y="4881459"/>
              <a:ext cx="721694" cy="721694"/>
            </a:xfrm>
            <a:prstGeom prst="rect">
              <a:avLst/>
            </a:prstGeom>
          </p:spPr>
        </p:pic>
        <p:pic>
          <p:nvPicPr>
            <p:cNvPr id="15" name="图形 14">
              <a:extLst>
                <a:ext uri="{FF2B5EF4-FFF2-40B4-BE49-F238E27FC236}">
                  <a16:creationId xmlns:a16="http://schemas.microsoft.com/office/drawing/2014/main" id="{842D89C7-D016-4C1F-AE38-90E242337BF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78626" y="4973549"/>
              <a:ext cx="537514" cy="537514"/>
            </a:xfrm>
            <a:prstGeom prst="rect">
              <a:avLst/>
            </a:prstGeom>
          </p:spPr>
        </p:pic>
      </p:grpSp>
      <p:sp>
        <p:nvSpPr>
          <p:cNvPr id="22" name="文本框 21">
            <a:extLst>
              <a:ext uri="{FF2B5EF4-FFF2-40B4-BE49-F238E27FC236}">
                <a16:creationId xmlns:a16="http://schemas.microsoft.com/office/drawing/2014/main" id="{DF2175EE-BF3C-4126-B62C-635E337BB40D}"/>
              </a:ext>
            </a:extLst>
          </p:cNvPr>
          <p:cNvSpPr txBox="1"/>
          <p:nvPr/>
        </p:nvSpPr>
        <p:spPr>
          <a:xfrm>
            <a:off x="7367534" y="1921457"/>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23" name="文本框 22">
            <a:extLst>
              <a:ext uri="{FF2B5EF4-FFF2-40B4-BE49-F238E27FC236}">
                <a16:creationId xmlns:a16="http://schemas.microsoft.com/office/drawing/2014/main" id="{9F0890AE-BE51-42ED-832C-069249580807}"/>
              </a:ext>
            </a:extLst>
          </p:cNvPr>
          <p:cNvSpPr txBox="1"/>
          <p:nvPr/>
        </p:nvSpPr>
        <p:spPr>
          <a:xfrm>
            <a:off x="7477209" y="2286442"/>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
        <p:nvSpPr>
          <p:cNvPr id="24" name="文本框 23">
            <a:extLst>
              <a:ext uri="{FF2B5EF4-FFF2-40B4-BE49-F238E27FC236}">
                <a16:creationId xmlns:a16="http://schemas.microsoft.com/office/drawing/2014/main" id="{E074A622-44D1-4A5B-8F78-475ADB43A26E}"/>
              </a:ext>
            </a:extLst>
          </p:cNvPr>
          <p:cNvSpPr txBox="1"/>
          <p:nvPr/>
        </p:nvSpPr>
        <p:spPr>
          <a:xfrm>
            <a:off x="8239787" y="3425910"/>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25" name="文本框 24">
            <a:extLst>
              <a:ext uri="{FF2B5EF4-FFF2-40B4-BE49-F238E27FC236}">
                <a16:creationId xmlns:a16="http://schemas.microsoft.com/office/drawing/2014/main" id="{FF0A4023-E582-4179-886F-D6B54934FC2D}"/>
              </a:ext>
            </a:extLst>
          </p:cNvPr>
          <p:cNvSpPr txBox="1"/>
          <p:nvPr/>
        </p:nvSpPr>
        <p:spPr>
          <a:xfrm>
            <a:off x="8349462" y="3790895"/>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
        <p:nvSpPr>
          <p:cNvPr id="26" name="文本框 25">
            <a:extLst>
              <a:ext uri="{FF2B5EF4-FFF2-40B4-BE49-F238E27FC236}">
                <a16:creationId xmlns:a16="http://schemas.microsoft.com/office/drawing/2014/main" id="{E556BE1B-09DE-400E-93E1-F60ACA30269B}"/>
              </a:ext>
            </a:extLst>
          </p:cNvPr>
          <p:cNvSpPr txBox="1"/>
          <p:nvPr/>
        </p:nvSpPr>
        <p:spPr>
          <a:xfrm>
            <a:off x="7367534" y="4910103"/>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27" name="文本框 26">
            <a:extLst>
              <a:ext uri="{FF2B5EF4-FFF2-40B4-BE49-F238E27FC236}">
                <a16:creationId xmlns:a16="http://schemas.microsoft.com/office/drawing/2014/main" id="{2ED4BF31-AFDF-487C-A13B-90A146E4DCB2}"/>
              </a:ext>
            </a:extLst>
          </p:cNvPr>
          <p:cNvSpPr txBox="1"/>
          <p:nvPr/>
        </p:nvSpPr>
        <p:spPr>
          <a:xfrm>
            <a:off x="7477209" y="5275088"/>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
        <p:nvSpPr>
          <p:cNvPr id="28" name="文本框 27">
            <a:extLst>
              <a:ext uri="{FF2B5EF4-FFF2-40B4-BE49-F238E27FC236}">
                <a16:creationId xmlns:a16="http://schemas.microsoft.com/office/drawing/2014/main" id="{171DC3F3-7569-46DA-9966-2F1267CF8690}"/>
              </a:ext>
            </a:extLst>
          </p:cNvPr>
          <p:cNvSpPr txBox="1"/>
          <p:nvPr/>
        </p:nvSpPr>
        <p:spPr>
          <a:xfrm>
            <a:off x="2136305" y="3425910"/>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29" name="文本框 28">
            <a:extLst>
              <a:ext uri="{FF2B5EF4-FFF2-40B4-BE49-F238E27FC236}">
                <a16:creationId xmlns:a16="http://schemas.microsoft.com/office/drawing/2014/main" id="{FD81EE47-CF54-419C-B78F-1EDD42586787}"/>
              </a:ext>
            </a:extLst>
          </p:cNvPr>
          <p:cNvSpPr txBox="1"/>
          <p:nvPr/>
        </p:nvSpPr>
        <p:spPr>
          <a:xfrm>
            <a:off x="690328" y="3790895"/>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
        <p:nvSpPr>
          <p:cNvPr id="30" name="文本框 29">
            <a:extLst>
              <a:ext uri="{FF2B5EF4-FFF2-40B4-BE49-F238E27FC236}">
                <a16:creationId xmlns:a16="http://schemas.microsoft.com/office/drawing/2014/main" id="{A4648F02-125F-49A0-9ECA-217DBA294DAE}"/>
              </a:ext>
            </a:extLst>
          </p:cNvPr>
          <p:cNvSpPr txBox="1"/>
          <p:nvPr/>
        </p:nvSpPr>
        <p:spPr>
          <a:xfrm>
            <a:off x="2992164" y="4894487"/>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31" name="文本框 30">
            <a:extLst>
              <a:ext uri="{FF2B5EF4-FFF2-40B4-BE49-F238E27FC236}">
                <a16:creationId xmlns:a16="http://schemas.microsoft.com/office/drawing/2014/main" id="{256D7B0F-2C75-47F0-89EF-44D3143F68F3}"/>
              </a:ext>
            </a:extLst>
          </p:cNvPr>
          <p:cNvSpPr txBox="1"/>
          <p:nvPr/>
        </p:nvSpPr>
        <p:spPr>
          <a:xfrm>
            <a:off x="1546187" y="5259472"/>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
        <p:nvSpPr>
          <p:cNvPr id="32" name="文本框 31">
            <a:extLst>
              <a:ext uri="{FF2B5EF4-FFF2-40B4-BE49-F238E27FC236}">
                <a16:creationId xmlns:a16="http://schemas.microsoft.com/office/drawing/2014/main" id="{C7079DA8-15E8-4100-975F-2D704D208E9D}"/>
              </a:ext>
            </a:extLst>
          </p:cNvPr>
          <p:cNvSpPr txBox="1"/>
          <p:nvPr/>
        </p:nvSpPr>
        <p:spPr>
          <a:xfrm>
            <a:off x="2989777" y="1960825"/>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33" name="文本框 32">
            <a:extLst>
              <a:ext uri="{FF2B5EF4-FFF2-40B4-BE49-F238E27FC236}">
                <a16:creationId xmlns:a16="http://schemas.microsoft.com/office/drawing/2014/main" id="{FDCFF499-663E-4D61-8C49-45C13AB92A8D}"/>
              </a:ext>
            </a:extLst>
          </p:cNvPr>
          <p:cNvSpPr txBox="1"/>
          <p:nvPr/>
        </p:nvSpPr>
        <p:spPr>
          <a:xfrm>
            <a:off x="1543800" y="2325810"/>
            <a:ext cx="3156924" cy="623440"/>
          </a:xfrm>
          <a:prstGeom prst="rect">
            <a:avLst/>
          </a:prstGeom>
          <a:noFill/>
        </p:spPr>
        <p:txBody>
          <a:bodyPr wrap="square" rtlCol="0">
            <a:spAutoFit/>
          </a:bodyPr>
          <a:lstStyle/>
          <a:p>
            <a:pPr>
              <a:lnSpc>
                <a:spcPct val="140000"/>
              </a:lnSpc>
            </a:pPr>
            <a:r>
              <a:rPr lang="zh-CN" altLang="en-US" sz="1300" dirty="0">
                <a:solidFill>
                  <a:schemeClr val="bg1"/>
                </a:solidFill>
                <a:latin typeface="+mn-ea"/>
              </a:rPr>
              <a:t>请输入你的正文内容请输入你的正文内容请输入你的正文内容请输入你的正文内容</a:t>
            </a:r>
            <a:endParaRPr lang="en-US" altLang="zh-CN" sz="1300" dirty="0">
              <a:solidFill>
                <a:schemeClr val="bg1"/>
              </a:solidFill>
              <a:latin typeface="+mn-ea"/>
            </a:endParaRPr>
          </a:p>
        </p:txBody>
      </p:sp>
    </p:spTree>
    <p:extLst>
      <p:ext uri="{BB962C8B-B14F-4D97-AF65-F5344CB8AC3E}">
        <p14:creationId xmlns:p14="http://schemas.microsoft.com/office/powerpoint/2010/main" val="145513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E87B2AC-98BB-4296-9FDB-EADDD89EE37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1" name="椭圆 10">
            <a:extLst>
              <a:ext uri="{FF2B5EF4-FFF2-40B4-BE49-F238E27FC236}">
                <a16:creationId xmlns:a16="http://schemas.microsoft.com/office/drawing/2014/main" id="{D21F64B5-AAF9-4450-A698-CC4EB6100A05}"/>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2" name="文本框 11">
            <a:extLst>
              <a:ext uri="{FF2B5EF4-FFF2-40B4-BE49-F238E27FC236}">
                <a16:creationId xmlns:a16="http://schemas.microsoft.com/office/drawing/2014/main" id="{97A10E56-7CF4-4F37-964A-67C20A632EDB}"/>
              </a:ext>
            </a:extLst>
          </p:cNvPr>
          <p:cNvSpPr txBox="1"/>
          <p:nvPr/>
        </p:nvSpPr>
        <p:spPr>
          <a:xfrm>
            <a:off x="3966741" y="2321180"/>
            <a:ext cx="425851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mj-lt"/>
                <a:ea typeface="思源黑体 CN Bold"/>
                <a:cs typeface="+mn-cs"/>
              </a:rPr>
              <a:t>PART THREE</a:t>
            </a:r>
            <a:endParaRPr kumimoji="0" lang="zh-CN" altLang="en-US" sz="40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13" name="文本框 12">
            <a:extLst>
              <a:ext uri="{FF2B5EF4-FFF2-40B4-BE49-F238E27FC236}">
                <a16:creationId xmlns:a16="http://schemas.microsoft.com/office/drawing/2014/main" id="{F67BCE45-59BD-4F30-9920-97A4E0E4A7DA}"/>
              </a:ext>
            </a:extLst>
          </p:cNvPr>
          <p:cNvSpPr txBox="1"/>
          <p:nvPr/>
        </p:nvSpPr>
        <p:spPr>
          <a:xfrm>
            <a:off x="2565400" y="3327076"/>
            <a:ext cx="706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mj-ea"/>
                <a:ea typeface="+mj-ea"/>
                <a:cs typeface="+mn-cs"/>
              </a:rPr>
              <a:t>输入你的第三部分标题</a:t>
            </a:r>
          </a:p>
        </p:txBody>
      </p:sp>
      <p:sp>
        <p:nvSpPr>
          <p:cNvPr id="15" name="椭圆 14">
            <a:extLst>
              <a:ext uri="{FF2B5EF4-FFF2-40B4-BE49-F238E27FC236}">
                <a16:creationId xmlns:a16="http://schemas.microsoft.com/office/drawing/2014/main" id="{68CE9809-5078-4000-B5EB-645890585F8F}"/>
              </a:ext>
            </a:extLst>
          </p:cNvPr>
          <p:cNvSpPr/>
          <p:nvPr/>
        </p:nvSpPr>
        <p:spPr>
          <a:xfrm rot="18974369">
            <a:off x="762867" y="1275810"/>
            <a:ext cx="676043" cy="676043"/>
          </a:xfrm>
          <a:prstGeom prst="ellipse">
            <a:avLst/>
          </a:prstGeom>
          <a:gradFill>
            <a:gsLst>
              <a:gs pos="0">
                <a:srgbClr val="E34146"/>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48BC0DF0-F90A-4990-A49B-07F6DA4CE45B}"/>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7" name="椭圆 16">
            <a:extLst>
              <a:ext uri="{FF2B5EF4-FFF2-40B4-BE49-F238E27FC236}">
                <a16:creationId xmlns:a16="http://schemas.microsoft.com/office/drawing/2014/main" id="{8041E5A0-FEC5-4414-A3BF-FEF5DFA62F7B}"/>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8" name="椭圆 17">
            <a:extLst>
              <a:ext uri="{FF2B5EF4-FFF2-40B4-BE49-F238E27FC236}">
                <a16:creationId xmlns:a16="http://schemas.microsoft.com/office/drawing/2014/main" id="{AAD1928D-31D1-4058-AC87-2E0AE2B58EBD}"/>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cxnSp>
        <p:nvCxnSpPr>
          <p:cNvPr id="20" name="直接连接符 19">
            <a:extLst>
              <a:ext uri="{FF2B5EF4-FFF2-40B4-BE49-F238E27FC236}">
                <a16:creationId xmlns:a16="http://schemas.microsoft.com/office/drawing/2014/main" id="{73B5F8CC-9B6E-499F-9016-F57AA29F0229}"/>
              </a:ext>
            </a:extLst>
          </p:cNvPr>
          <p:cNvCxnSpPr>
            <a:cxnSpLocks/>
          </p:cNvCxnSpPr>
          <p:nvPr/>
        </p:nvCxnSpPr>
        <p:spPr>
          <a:xfrm>
            <a:off x="5759874" y="3159605"/>
            <a:ext cx="672253" cy="0"/>
          </a:xfrm>
          <a:prstGeom prst="line">
            <a:avLst/>
          </a:prstGeom>
          <a:ln w="38100" cap="rnd">
            <a:solidFill>
              <a:srgbClr val="E341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68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19BB1A94-6814-47F4-B29A-1E6F7579D932}"/>
              </a:ext>
            </a:extLst>
          </p:cNvPr>
          <p:cNvSpPr/>
          <p:nvPr/>
        </p:nvSpPr>
        <p:spPr>
          <a:xfrm>
            <a:off x="1819144" y="2237619"/>
            <a:ext cx="138400" cy="138400"/>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FF6838A7-0A40-47B3-BC71-A2AC9B44D6D9}"/>
              </a:ext>
            </a:extLst>
          </p:cNvPr>
          <p:cNvSpPr/>
          <p:nvPr/>
        </p:nvSpPr>
        <p:spPr>
          <a:xfrm>
            <a:off x="4462177" y="2237619"/>
            <a:ext cx="138400" cy="138400"/>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23">
            <a:extLst>
              <a:ext uri="{FF2B5EF4-FFF2-40B4-BE49-F238E27FC236}">
                <a16:creationId xmlns:a16="http://schemas.microsoft.com/office/drawing/2014/main" id="{084AADB1-1A66-4E10-923D-E318A2BEFB20}"/>
              </a:ext>
            </a:extLst>
          </p:cNvPr>
          <p:cNvSpPr/>
          <p:nvPr/>
        </p:nvSpPr>
        <p:spPr>
          <a:xfrm>
            <a:off x="7105210" y="2237619"/>
            <a:ext cx="138400" cy="138400"/>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24">
            <a:extLst>
              <a:ext uri="{FF2B5EF4-FFF2-40B4-BE49-F238E27FC236}">
                <a16:creationId xmlns:a16="http://schemas.microsoft.com/office/drawing/2014/main" id="{EF439D16-0DD6-4EB3-BEC3-42D3B564DE71}"/>
              </a:ext>
            </a:extLst>
          </p:cNvPr>
          <p:cNvSpPr/>
          <p:nvPr/>
        </p:nvSpPr>
        <p:spPr>
          <a:xfrm>
            <a:off x="9748244" y="2237619"/>
            <a:ext cx="138400" cy="138400"/>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椭圆 3">
            <a:extLst>
              <a:ext uri="{FF2B5EF4-FFF2-40B4-BE49-F238E27FC236}">
                <a16:creationId xmlns:a16="http://schemas.microsoft.com/office/drawing/2014/main" id="{33CE9A85-623D-414B-9362-387FB0EE4149}"/>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4E05DBB5-E88D-4022-B099-E4CB1E9E054F}"/>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sp>
        <p:nvSpPr>
          <p:cNvPr id="6" name="矩形 5">
            <a:extLst>
              <a:ext uri="{FF2B5EF4-FFF2-40B4-BE49-F238E27FC236}">
                <a16:creationId xmlns:a16="http://schemas.microsoft.com/office/drawing/2014/main" id="{47582B48-99B7-422D-93E6-2A6A95A049AB}"/>
              </a:ext>
            </a:extLst>
          </p:cNvPr>
          <p:cNvSpPr/>
          <p:nvPr/>
        </p:nvSpPr>
        <p:spPr>
          <a:xfrm>
            <a:off x="2255765" y="2675826"/>
            <a:ext cx="288925" cy="288925"/>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7E34D5CB-B784-4652-BB75-1B9906837B1C}"/>
              </a:ext>
            </a:extLst>
          </p:cNvPr>
          <p:cNvSpPr/>
          <p:nvPr/>
        </p:nvSpPr>
        <p:spPr>
          <a:xfrm>
            <a:off x="1856171" y="2275627"/>
            <a:ext cx="635296" cy="635296"/>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money-graph-with-up-arrow_44499">
            <a:extLst>
              <a:ext uri="{FF2B5EF4-FFF2-40B4-BE49-F238E27FC236}">
                <a16:creationId xmlns:a16="http://schemas.microsoft.com/office/drawing/2014/main" id="{28CC15EA-2F8B-47AB-8BF3-41286961E909}"/>
              </a:ext>
            </a:extLst>
          </p:cNvPr>
          <p:cNvSpPr>
            <a:spLocks noChangeAspect="1"/>
          </p:cNvSpPr>
          <p:nvPr/>
        </p:nvSpPr>
        <p:spPr bwMode="auto">
          <a:xfrm>
            <a:off x="1996952" y="2439371"/>
            <a:ext cx="297242" cy="260190"/>
          </a:xfrm>
          <a:custGeom>
            <a:avLst/>
            <a:gdLst>
              <a:gd name="T0" fmla="*/ 215 w 406"/>
              <a:gd name="T1" fmla="*/ 162 h 356"/>
              <a:gd name="T2" fmla="*/ 157 w 406"/>
              <a:gd name="T3" fmla="*/ 102 h 356"/>
              <a:gd name="T4" fmla="*/ 19 w 406"/>
              <a:gd name="T5" fmla="*/ 242 h 356"/>
              <a:gd name="T6" fmla="*/ 0 w 406"/>
              <a:gd name="T7" fmla="*/ 224 h 356"/>
              <a:gd name="T8" fmla="*/ 157 w 406"/>
              <a:gd name="T9" fmla="*/ 64 h 356"/>
              <a:gd name="T10" fmla="*/ 216 w 406"/>
              <a:gd name="T11" fmla="*/ 124 h 356"/>
              <a:gd name="T12" fmla="*/ 315 w 406"/>
              <a:gd name="T13" fmla="*/ 28 h 356"/>
              <a:gd name="T14" fmla="*/ 287 w 406"/>
              <a:gd name="T15" fmla="*/ 0 h 356"/>
              <a:gd name="T16" fmla="*/ 362 w 406"/>
              <a:gd name="T17" fmla="*/ 0 h 356"/>
              <a:gd name="T18" fmla="*/ 362 w 406"/>
              <a:gd name="T19" fmla="*/ 74 h 356"/>
              <a:gd name="T20" fmla="*/ 334 w 406"/>
              <a:gd name="T21" fmla="*/ 47 h 356"/>
              <a:gd name="T22" fmla="*/ 215 w 406"/>
              <a:gd name="T23" fmla="*/ 162 h 356"/>
              <a:gd name="T24" fmla="*/ 66 w 406"/>
              <a:gd name="T25" fmla="*/ 356 h 356"/>
              <a:gd name="T26" fmla="*/ 156 w 406"/>
              <a:gd name="T27" fmla="*/ 356 h 356"/>
              <a:gd name="T28" fmla="*/ 156 w 406"/>
              <a:gd name="T29" fmla="*/ 230 h 356"/>
              <a:gd name="T30" fmla="*/ 66 w 406"/>
              <a:gd name="T31" fmla="*/ 230 h 356"/>
              <a:gd name="T32" fmla="*/ 66 w 406"/>
              <a:gd name="T33" fmla="*/ 356 h 356"/>
              <a:gd name="T34" fmla="*/ 191 w 406"/>
              <a:gd name="T35" fmla="*/ 356 h 356"/>
              <a:gd name="T36" fmla="*/ 281 w 406"/>
              <a:gd name="T37" fmla="*/ 356 h 356"/>
              <a:gd name="T38" fmla="*/ 281 w 406"/>
              <a:gd name="T39" fmla="*/ 190 h 356"/>
              <a:gd name="T40" fmla="*/ 191 w 406"/>
              <a:gd name="T41" fmla="*/ 190 h 356"/>
              <a:gd name="T42" fmla="*/ 191 w 406"/>
              <a:gd name="T43" fmla="*/ 356 h 356"/>
              <a:gd name="T44" fmla="*/ 316 w 406"/>
              <a:gd name="T45" fmla="*/ 106 h 356"/>
              <a:gd name="T46" fmla="*/ 316 w 406"/>
              <a:gd name="T47" fmla="*/ 356 h 356"/>
              <a:gd name="T48" fmla="*/ 406 w 406"/>
              <a:gd name="T49" fmla="*/ 356 h 356"/>
              <a:gd name="T50" fmla="*/ 406 w 406"/>
              <a:gd name="T51" fmla="*/ 106 h 356"/>
              <a:gd name="T52" fmla="*/ 316 w 406"/>
              <a:gd name="T53" fmla="*/ 1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6" h="356">
                <a:moveTo>
                  <a:pt x="215" y="162"/>
                </a:moveTo>
                <a:lnTo>
                  <a:pt x="157" y="102"/>
                </a:lnTo>
                <a:lnTo>
                  <a:pt x="19" y="242"/>
                </a:lnTo>
                <a:lnTo>
                  <a:pt x="0" y="224"/>
                </a:lnTo>
                <a:lnTo>
                  <a:pt x="157" y="64"/>
                </a:lnTo>
                <a:lnTo>
                  <a:pt x="216" y="124"/>
                </a:lnTo>
                <a:lnTo>
                  <a:pt x="315" y="28"/>
                </a:lnTo>
                <a:lnTo>
                  <a:pt x="287" y="0"/>
                </a:lnTo>
                <a:lnTo>
                  <a:pt x="362" y="0"/>
                </a:lnTo>
                <a:lnTo>
                  <a:pt x="362" y="74"/>
                </a:lnTo>
                <a:lnTo>
                  <a:pt x="334" y="47"/>
                </a:lnTo>
                <a:lnTo>
                  <a:pt x="215" y="162"/>
                </a:lnTo>
                <a:close/>
                <a:moveTo>
                  <a:pt x="66" y="356"/>
                </a:moveTo>
                <a:lnTo>
                  <a:pt x="156" y="356"/>
                </a:lnTo>
                <a:lnTo>
                  <a:pt x="156" y="230"/>
                </a:lnTo>
                <a:lnTo>
                  <a:pt x="66" y="230"/>
                </a:lnTo>
                <a:lnTo>
                  <a:pt x="66" y="356"/>
                </a:lnTo>
                <a:close/>
                <a:moveTo>
                  <a:pt x="191" y="356"/>
                </a:moveTo>
                <a:lnTo>
                  <a:pt x="281" y="356"/>
                </a:lnTo>
                <a:lnTo>
                  <a:pt x="281" y="190"/>
                </a:lnTo>
                <a:lnTo>
                  <a:pt x="191" y="190"/>
                </a:lnTo>
                <a:lnTo>
                  <a:pt x="191" y="356"/>
                </a:lnTo>
                <a:close/>
                <a:moveTo>
                  <a:pt x="316" y="106"/>
                </a:moveTo>
                <a:lnTo>
                  <a:pt x="316" y="356"/>
                </a:lnTo>
                <a:lnTo>
                  <a:pt x="406" y="356"/>
                </a:lnTo>
                <a:lnTo>
                  <a:pt x="406" y="106"/>
                </a:lnTo>
                <a:lnTo>
                  <a:pt x="316" y="106"/>
                </a:lnTo>
                <a:close/>
              </a:path>
            </a:pathLst>
          </a:custGeom>
          <a:solidFill>
            <a:schemeClr val="bg1"/>
          </a:solidFill>
          <a:ln>
            <a:noFill/>
          </a:ln>
        </p:spPr>
      </p:sp>
      <p:sp>
        <p:nvSpPr>
          <p:cNvPr id="9" name="文本框 8">
            <a:extLst>
              <a:ext uri="{FF2B5EF4-FFF2-40B4-BE49-F238E27FC236}">
                <a16:creationId xmlns:a16="http://schemas.microsoft.com/office/drawing/2014/main" id="{5E04428D-F86B-42FA-A5BC-B42A22C9DDE6}"/>
              </a:ext>
            </a:extLst>
          </p:cNvPr>
          <p:cNvSpPr txBox="1"/>
          <p:nvPr/>
        </p:nvSpPr>
        <p:spPr>
          <a:xfrm>
            <a:off x="832604" y="3429000"/>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rPr>
              <a:t>这里是小标题</a:t>
            </a:r>
            <a:endParaRPr kumimoji="0" lang="en-US" altLang="zh-CN"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p:txBody>
      </p:sp>
      <p:sp>
        <p:nvSpPr>
          <p:cNvPr id="10" name="矩形 9">
            <a:extLst>
              <a:ext uri="{FF2B5EF4-FFF2-40B4-BE49-F238E27FC236}">
                <a16:creationId xmlns:a16="http://schemas.microsoft.com/office/drawing/2014/main" id="{07DFE9B5-3847-4AAA-9E73-BD36B09C6A9F}"/>
              </a:ext>
            </a:extLst>
          </p:cNvPr>
          <p:cNvSpPr/>
          <p:nvPr/>
        </p:nvSpPr>
        <p:spPr>
          <a:xfrm>
            <a:off x="4898798" y="2675826"/>
            <a:ext cx="288925" cy="288925"/>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042E46E6-C0A9-46AE-9C8B-D8F9C692D836}"/>
              </a:ext>
            </a:extLst>
          </p:cNvPr>
          <p:cNvSpPr/>
          <p:nvPr/>
        </p:nvSpPr>
        <p:spPr>
          <a:xfrm>
            <a:off x="4499204" y="2275627"/>
            <a:ext cx="635296" cy="635296"/>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money-graph-with-up-arrow_44499">
            <a:extLst>
              <a:ext uri="{FF2B5EF4-FFF2-40B4-BE49-F238E27FC236}">
                <a16:creationId xmlns:a16="http://schemas.microsoft.com/office/drawing/2014/main" id="{DE842F58-2369-47F9-8F25-BE9569A5B1C0}"/>
              </a:ext>
            </a:extLst>
          </p:cNvPr>
          <p:cNvSpPr>
            <a:spLocks noChangeAspect="1"/>
          </p:cNvSpPr>
          <p:nvPr/>
        </p:nvSpPr>
        <p:spPr bwMode="auto">
          <a:xfrm>
            <a:off x="4646914" y="2420845"/>
            <a:ext cx="283385" cy="297242"/>
          </a:xfrm>
          <a:custGeom>
            <a:avLst/>
            <a:gdLst>
              <a:gd name="connsiteX0" fmla="*/ 272000 w 578707"/>
              <a:gd name="connsiteY0" fmla="*/ 341347 h 607004"/>
              <a:gd name="connsiteX1" fmla="*/ 256491 w 578707"/>
              <a:gd name="connsiteY1" fmla="*/ 346871 h 607004"/>
              <a:gd name="connsiteX2" fmla="*/ 251177 w 578707"/>
              <a:gd name="connsiteY2" fmla="*/ 353152 h 607004"/>
              <a:gd name="connsiteX3" fmla="*/ 251177 w 578707"/>
              <a:gd name="connsiteY3" fmla="*/ 369180 h 607004"/>
              <a:gd name="connsiteX4" fmla="*/ 248682 w 578707"/>
              <a:gd name="connsiteY4" fmla="*/ 370913 h 607004"/>
              <a:gd name="connsiteX5" fmla="*/ 247164 w 578707"/>
              <a:gd name="connsiteY5" fmla="*/ 375786 h 607004"/>
              <a:gd name="connsiteX6" fmla="*/ 250634 w 578707"/>
              <a:gd name="connsiteY6" fmla="*/ 409900 h 607004"/>
              <a:gd name="connsiteX7" fmla="*/ 255298 w 578707"/>
              <a:gd name="connsiteY7" fmla="*/ 415424 h 607004"/>
              <a:gd name="connsiteX8" fmla="*/ 257033 w 578707"/>
              <a:gd name="connsiteY8" fmla="*/ 415640 h 607004"/>
              <a:gd name="connsiteX9" fmla="*/ 262130 w 578707"/>
              <a:gd name="connsiteY9" fmla="*/ 413041 h 607004"/>
              <a:gd name="connsiteX10" fmla="*/ 280134 w 578707"/>
              <a:gd name="connsiteY10" fmla="*/ 389215 h 607004"/>
              <a:gd name="connsiteX11" fmla="*/ 281435 w 578707"/>
              <a:gd name="connsiteY11" fmla="*/ 385317 h 607004"/>
              <a:gd name="connsiteX12" fmla="*/ 281435 w 578707"/>
              <a:gd name="connsiteY12" fmla="*/ 346979 h 607004"/>
              <a:gd name="connsiteX13" fmla="*/ 278290 w 578707"/>
              <a:gd name="connsiteY13" fmla="*/ 341564 h 607004"/>
              <a:gd name="connsiteX14" fmla="*/ 272000 w 578707"/>
              <a:gd name="connsiteY14" fmla="*/ 341347 h 607004"/>
              <a:gd name="connsiteX15" fmla="*/ 190768 w 578707"/>
              <a:gd name="connsiteY15" fmla="*/ 341347 h 607004"/>
              <a:gd name="connsiteX16" fmla="*/ 184478 w 578707"/>
              <a:gd name="connsiteY16" fmla="*/ 341564 h 607004"/>
              <a:gd name="connsiteX17" fmla="*/ 181333 w 578707"/>
              <a:gd name="connsiteY17" fmla="*/ 346979 h 607004"/>
              <a:gd name="connsiteX18" fmla="*/ 181333 w 578707"/>
              <a:gd name="connsiteY18" fmla="*/ 385317 h 607004"/>
              <a:gd name="connsiteX19" fmla="*/ 182634 w 578707"/>
              <a:gd name="connsiteY19" fmla="*/ 389215 h 607004"/>
              <a:gd name="connsiteX20" fmla="*/ 200638 w 578707"/>
              <a:gd name="connsiteY20" fmla="*/ 413041 h 607004"/>
              <a:gd name="connsiteX21" fmla="*/ 205843 w 578707"/>
              <a:gd name="connsiteY21" fmla="*/ 415640 h 607004"/>
              <a:gd name="connsiteX22" fmla="*/ 207579 w 578707"/>
              <a:gd name="connsiteY22" fmla="*/ 415424 h 607004"/>
              <a:gd name="connsiteX23" fmla="*/ 212242 w 578707"/>
              <a:gd name="connsiteY23" fmla="*/ 409900 h 607004"/>
              <a:gd name="connsiteX24" fmla="*/ 215713 w 578707"/>
              <a:gd name="connsiteY24" fmla="*/ 375786 h 607004"/>
              <a:gd name="connsiteX25" fmla="*/ 214086 w 578707"/>
              <a:gd name="connsiteY25" fmla="*/ 370805 h 607004"/>
              <a:gd name="connsiteX26" fmla="*/ 211700 w 578707"/>
              <a:gd name="connsiteY26" fmla="*/ 369180 h 607004"/>
              <a:gd name="connsiteX27" fmla="*/ 211700 w 578707"/>
              <a:gd name="connsiteY27" fmla="*/ 353152 h 607004"/>
              <a:gd name="connsiteX28" fmla="*/ 206386 w 578707"/>
              <a:gd name="connsiteY28" fmla="*/ 346871 h 607004"/>
              <a:gd name="connsiteX29" fmla="*/ 190768 w 578707"/>
              <a:gd name="connsiteY29" fmla="*/ 341347 h 607004"/>
              <a:gd name="connsiteX30" fmla="*/ 200746 w 578707"/>
              <a:gd name="connsiteY30" fmla="*/ 168936 h 607004"/>
              <a:gd name="connsiteX31" fmla="*/ 156172 w 578707"/>
              <a:gd name="connsiteY31" fmla="*/ 180740 h 607004"/>
              <a:gd name="connsiteX32" fmla="*/ 152593 w 578707"/>
              <a:gd name="connsiteY32" fmla="*/ 186480 h 607004"/>
              <a:gd name="connsiteX33" fmla="*/ 152593 w 578707"/>
              <a:gd name="connsiteY33" fmla="*/ 197851 h 607004"/>
              <a:gd name="connsiteX34" fmla="*/ 149990 w 578707"/>
              <a:gd name="connsiteY34" fmla="*/ 197851 h 607004"/>
              <a:gd name="connsiteX35" fmla="*/ 143591 w 578707"/>
              <a:gd name="connsiteY35" fmla="*/ 204349 h 607004"/>
              <a:gd name="connsiteX36" fmla="*/ 143591 w 578707"/>
              <a:gd name="connsiteY36" fmla="*/ 214854 h 607004"/>
              <a:gd name="connsiteX37" fmla="*/ 146520 w 578707"/>
              <a:gd name="connsiteY37" fmla="*/ 220269 h 607004"/>
              <a:gd name="connsiteX38" fmla="*/ 152702 w 578707"/>
              <a:gd name="connsiteY38" fmla="*/ 224276 h 607004"/>
              <a:gd name="connsiteX39" fmla="*/ 153135 w 578707"/>
              <a:gd name="connsiteY39" fmla="*/ 226984 h 607004"/>
              <a:gd name="connsiteX40" fmla="*/ 176127 w 578707"/>
              <a:gd name="connsiteY40" fmla="*/ 280050 h 607004"/>
              <a:gd name="connsiteX41" fmla="*/ 214194 w 578707"/>
              <a:gd name="connsiteY41" fmla="*/ 312973 h 607004"/>
              <a:gd name="connsiteX42" fmla="*/ 248682 w 578707"/>
              <a:gd name="connsiteY42" fmla="*/ 312973 h 607004"/>
              <a:gd name="connsiteX43" fmla="*/ 286749 w 578707"/>
              <a:gd name="connsiteY43" fmla="*/ 280050 h 607004"/>
              <a:gd name="connsiteX44" fmla="*/ 309741 w 578707"/>
              <a:gd name="connsiteY44" fmla="*/ 226984 h 607004"/>
              <a:gd name="connsiteX45" fmla="*/ 310067 w 578707"/>
              <a:gd name="connsiteY45" fmla="*/ 224276 h 607004"/>
              <a:gd name="connsiteX46" fmla="*/ 316357 w 578707"/>
              <a:gd name="connsiteY46" fmla="*/ 220269 h 607004"/>
              <a:gd name="connsiteX47" fmla="*/ 319285 w 578707"/>
              <a:gd name="connsiteY47" fmla="*/ 214854 h 607004"/>
              <a:gd name="connsiteX48" fmla="*/ 319285 w 578707"/>
              <a:gd name="connsiteY48" fmla="*/ 204349 h 607004"/>
              <a:gd name="connsiteX49" fmla="*/ 312778 w 578707"/>
              <a:gd name="connsiteY49" fmla="*/ 197851 h 607004"/>
              <a:gd name="connsiteX50" fmla="*/ 309307 w 578707"/>
              <a:gd name="connsiteY50" fmla="*/ 197851 h 607004"/>
              <a:gd name="connsiteX51" fmla="*/ 307247 w 578707"/>
              <a:gd name="connsiteY51" fmla="*/ 195794 h 607004"/>
              <a:gd name="connsiteX52" fmla="*/ 301173 w 578707"/>
              <a:gd name="connsiteY52" fmla="*/ 195252 h 607004"/>
              <a:gd name="connsiteX53" fmla="*/ 275795 w 578707"/>
              <a:gd name="connsiteY53" fmla="*/ 201100 h 607004"/>
              <a:gd name="connsiteX54" fmla="*/ 236427 w 578707"/>
              <a:gd name="connsiteY54" fmla="*/ 183231 h 607004"/>
              <a:gd name="connsiteX55" fmla="*/ 200746 w 578707"/>
              <a:gd name="connsiteY55" fmla="*/ 168936 h 607004"/>
              <a:gd name="connsiteX56" fmla="*/ 417667 w 578707"/>
              <a:gd name="connsiteY56" fmla="*/ 57723 h 607004"/>
              <a:gd name="connsiteX57" fmla="*/ 430673 w 578707"/>
              <a:gd name="connsiteY57" fmla="*/ 70828 h 607004"/>
              <a:gd name="connsiteX58" fmla="*/ 430673 w 578707"/>
              <a:gd name="connsiteY58" fmla="*/ 154334 h 607004"/>
              <a:gd name="connsiteX59" fmla="*/ 481940 w 578707"/>
              <a:gd name="connsiteY59" fmla="*/ 154334 h 607004"/>
              <a:gd name="connsiteX60" fmla="*/ 494946 w 578707"/>
              <a:gd name="connsiteY60" fmla="*/ 167439 h 607004"/>
              <a:gd name="connsiteX61" fmla="*/ 481940 w 578707"/>
              <a:gd name="connsiteY61" fmla="*/ 180436 h 607004"/>
              <a:gd name="connsiteX62" fmla="*/ 417667 w 578707"/>
              <a:gd name="connsiteY62" fmla="*/ 180436 h 607004"/>
              <a:gd name="connsiteX63" fmla="*/ 404552 w 578707"/>
              <a:gd name="connsiteY63" fmla="*/ 167439 h 607004"/>
              <a:gd name="connsiteX64" fmla="*/ 404552 w 578707"/>
              <a:gd name="connsiteY64" fmla="*/ 70828 h 607004"/>
              <a:gd name="connsiteX65" fmla="*/ 417667 w 578707"/>
              <a:gd name="connsiteY65" fmla="*/ 57723 h 607004"/>
              <a:gd name="connsiteX66" fmla="*/ 215170 w 578707"/>
              <a:gd name="connsiteY66" fmla="*/ 47208 h 607004"/>
              <a:gd name="connsiteX67" fmla="*/ 247706 w 578707"/>
              <a:gd name="connsiteY67" fmla="*/ 47208 h 607004"/>
              <a:gd name="connsiteX68" fmla="*/ 347808 w 578707"/>
              <a:gd name="connsiteY68" fmla="*/ 147276 h 607004"/>
              <a:gd name="connsiteX69" fmla="*/ 347808 w 578707"/>
              <a:gd name="connsiteY69" fmla="*/ 178683 h 607004"/>
              <a:gd name="connsiteX70" fmla="*/ 353556 w 578707"/>
              <a:gd name="connsiteY70" fmla="*/ 196552 h 607004"/>
              <a:gd name="connsiteX71" fmla="*/ 353556 w 578707"/>
              <a:gd name="connsiteY71" fmla="*/ 218861 h 607004"/>
              <a:gd name="connsiteX72" fmla="*/ 342494 w 578707"/>
              <a:gd name="connsiteY72" fmla="*/ 242579 h 607004"/>
              <a:gd name="connsiteX73" fmla="*/ 335987 w 578707"/>
              <a:gd name="connsiteY73" fmla="*/ 259473 h 607004"/>
              <a:gd name="connsiteX74" fmla="*/ 314405 w 578707"/>
              <a:gd name="connsiteY74" fmla="*/ 299977 h 607004"/>
              <a:gd name="connsiteX75" fmla="*/ 299763 w 578707"/>
              <a:gd name="connsiteY75" fmla="*/ 318605 h 607004"/>
              <a:gd name="connsiteX76" fmla="*/ 310717 w 578707"/>
              <a:gd name="connsiteY76" fmla="*/ 332142 h 607004"/>
              <a:gd name="connsiteX77" fmla="*/ 382079 w 578707"/>
              <a:gd name="connsiteY77" fmla="*/ 353693 h 607004"/>
              <a:gd name="connsiteX78" fmla="*/ 462768 w 578707"/>
              <a:gd name="connsiteY78" fmla="*/ 588052 h 607004"/>
              <a:gd name="connsiteX79" fmla="*/ 443789 w 578707"/>
              <a:gd name="connsiteY79" fmla="*/ 607004 h 607004"/>
              <a:gd name="connsiteX80" fmla="*/ 18979 w 578707"/>
              <a:gd name="connsiteY80" fmla="*/ 607004 h 607004"/>
              <a:gd name="connsiteX81" fmla="*/ 0 w 578707"/>
              <a:gd name="connsiteY81" fmla="*/ 588052 h 607004"/>
              <a:gd name="connsiteX82" fmla="*/ 325 w 578707"/>
              <a:gd name="connsiteY82" fmla="*/ 585128 h 607004"/>
              <a:gd name="connsiteX83" fmla="*/ 80689 w 578707"/>
              <a:gd name="connsiteY83" fmla="*/ 353693 h 607004"/>
              <a:gd name="connsiteX84" fmla="*/ 152159 w 578707"/>
              <a:gd name="connsiteY84" fmla="*/ 332142 h 607004"/>
              <a:gd name="connsiteX85" fmla="*/ 163005 w 578707"/>
              <a:gd name="connsiteY85" fmla="*/ 318605 h 607004"/>
              <a:gd name="connsiteX86" fmla="*/ 148363 w 578707"/>
              <a:gd name="connsiteY86" fmla="*/ 299977 h 607004"/>
              <a:gd name="connsiteX87" fmla="*/ 126781 w 578707"/>
              <a:gd name="connsiteY87" fmla="*/ 259582 h 607004"/>
              <a:gd name="connsiteX88" fmla="*/ 120383 w 578707"/>
              <a:gd name="connsiteY88" fmla="*/ 242471 h 607004"/>
              <a:gd name="connsiteX89" fmla="*/ 109320 w 578707"/>
              <a:gd name="connsiteY89" fmla="*/ 218861 h 607004"/>
              <a:gd name="connsiteX90" fmla="*/ 109320 w 578707"/>
              <a:gd name="connsiteY90" fmla="*/ 196552 h 607004"/>
              <a:gd name="connsiteX91" fmla="*/ 115068 w 578707"/>
              <a:gd name="connsiteY91" fmla="*/ 178683 h 607004"/>
              <a:gd name="connsiteX92" fmla="*/ 115068 w 578707"/>
              <a:gd name="connsiteY92" fmla="*/ 147276 h 607004"/>
              <a:gd name="connsiteX93" fmla="*/ 215170 w 578707"/>
              <a:gd name="connsiteY93" fmla="*/ 47208 h 607004"/>
              <a:gd name="connsiteX94" fmla="*/ 415135 w 578707"/>
              <a:gd name="connsiteY94" fmla="*/ 0 h 607004"/>
              <a:gd name="connsiteX95" fmla="*/ 578707 w 578707"/>
              <a:gd name="connsiteY95" fmla="*/ 163305 h 607004"/>
              <a:gd name="connsiteX96" fmla="*/ 415135 w 578707"/>
              <a:gd name="connsiteY96" fmla="*/ 326718 h 607004"/>
              <a:gd name="connsiteX97" fmla="*/ 344955 w 578707"/>
              <a:gd name="connsiteY97" fmla="*/ 310907 h 607004"/>
              <a:gd name="connsiteX98" fmla="*/ 360357 w 578707"/>
              <a:gd name="connsiteY98" fmla="*/ 279719 h 607004"/>
              <a:gd name="connsiteX99" fmla="*/ 415135 w 578707"/>
              <a:gd name="connsiteY99" fmla="*/ 291956 h 607004"/>
              <a:gd name="connsiteX100" fmla="*/ 543888 w 578707"/>
              <a:gd name="connsiteY100" fmla="*/ 163305 h 607004"/>
              <a:gd name="connsiteX101" fmla="*/ 415135 w 578707"/>
              <a:gd name="connsiteY101" fmla="*/ 34762 h 607004"/>
              <a:gd name="connsiteX102" fmla="*/ 339097 w 578707"/>
              <a:gd name="connsiteY102" fmla="*/ 59561 h 607004"/>
              <a:gd name="connsiteX103" fmla="*/ 311546 w 578707"/>
              <a:gd name="connsiteY103" fmla="*/ 37036 h 607004"/>
              <a:gd name="connsiteX104" fmla="*/ 415135 w 578707"/>
              <a:gd name="connsiteY10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78707" h="607004">
                <a:moveTo>
                  <a:pt x="272000" y="341347"/>
                </a:moveTo>
                <a:cubicBezTo>
                  <a:pt x="266794" y="344163"/>
                  <a:pt x="261588" y="346004"/>
                  <a:pt x="256491" y="346871"/>
                </a:cubicBezTo>
                <a:cubicBezTo>
                  <a:pt x="253346" y="347412"/>
                  <a:pt x="251177" y="350119"/>
                  <a:pt x="251177" y="353152"/>
                </a:cubicBezTo>
                <a:lnTo>
                  <a:pt x="251177" y="369180"/>
                </a:lnTo>
                <a:cubicBezTo>
                  <a:pt x="250201" y="369505"/>
                  <a:pt x="249441" y="370155"/>
                  <a:pt x="248682" y="370913"/>
                </a:cubicBezTo>
                <a:cubicBezTo>
                  <a:pt x="247489" y="372212"/>
                  <a:pt x="246947" y="374053"/>
                  <a:pt x="247164" y="375786"/>
                </a:cubicBezTo>
                <a:lnTo>
                  <a:pt x="250634" y="409900"/>
                </a:lnTo>
                <a:cubicBezTo>
                  <a:pt x="250960" y="412500"/>
                  <a:pt x="252803" y="414665"/>
                  <a:pt x="255298" y="415424"/>
                </a:cubicBezTo>
                <a:cubicBezTo>
                  <a:pt x="255840" y="415532"/>
                  <a:pt x="256491" y="415640"/>
                  <a:pt x="257033" y="415640"/>
                </a:cubicBezTo>
                <a:cubicBezTo>
                  <a:pt x="258985" y="415640"/>
                  <a:pt x="260937" y="414665"/>
                  <a:pt x="262130" y="413041"/>
                </a:cubicBezTo>
                <a:lnTo>
                  <a:pt x="280134" y="389215"/>
                </a:lnTo>
                <a:cubicBezTo>
                  <a:pt x="281001" y="388132"/>
                  <a:pt x="281435" y="386724"/>
                  <a:pt x="281435" y="385317"/>
                </a:cubicBezTo>
                <a:lnTo>
                  <a:pt x="281435" y="346979"/>
                </a:lnTo>
                <a:cubicBezTo>
                  <a:pt x="281435" y="344813"/>
                  <a:pt x="280242" y="342647"/>
                  <a:pt x="278290" y="341564"/>
                </a:cubicBezTo>
                <a:cubicBezTo>
                  <a:pt x="276446" y="340373"/>
                  <a:pt x="274060" y="340264"/>
                  <a:pt x="272000" y="341347"/>
                </a:cubicBezTo>
                <a:close/>
                <a:moveTo>
                  <a:pt x="190768" y="341347"/>
                </a:moveTo>
                <a:cubicBezTo>
                  <a:pt x="188816" y="340264"/>
                  <a:pt x="186430" y="340373"/>
                  <a:pt x="184478" y="341564"/>
                </a:cubicBezTo>
                <a:cubicBezTo>
                  <a:pt x="182526" y="342647"/>
                  <a:pt x="181333" y="344813"/>
                  <a:pt x="181333" y="346979"/>
                </a:cubicBezTo>
                <a:lnTo>
                  <a:pt x="181333" y="385317"/>
                </a:lnTo>
                <a:cubicBezTo>
                  <a:pt x="181333" y="386724"/>
                  <a:pt x="181767" y="388132"/>
                  <a:pt x="182634" y="389215"/>
                </a:cubicBezTo>
                <a:lnTo>
                  <a:pt x="200638" y="413041"/>
                </a:lnTo>
                <a:cubicBezTo>
                  <a:pt x="201939" y="414665"/>
                  <a:pt x="203783" y="415640"/>
                  <a:pt x="205843" y="415640"/>
                </a:cubicBezTo>
                <a:cubicBezTo>
                  <a:pt x="206386" y="415640"/>
                  <a:pt x="206928" y="415532"/>
                  <a:pt x="207579" y="415424"/>
                </a:cubicBezTo>
                <a:cubicBezTo>
                  <a:pt x="210073" y="414665"/>
                  <a:pt x="211917" y="412500"/>
                  <a:pt x="212242" y="409900"/>
                </a:cubicBezTo>
                <a:lnTo>
                  <a:pt x="215713" y="375786"/>
                </a:lnTo>
                <a:cubicBezTo>
                  <a:pt x="215929" y="374053"/>
                  <a:pt x="215279" y="372212"/>
                  <a:pt x="214086" y="370805"/>
                </a:cubicBezTo>
                <a:cubicBezTo>
                  <a:pt x="213435" y="370155"/>
                  <a:pt x="212567" y="369505"/>
                  <a:pt x="211700" y="369180"/>
                </a:cubicBezTo>
                <a:lnTo>
                  <a:pt x="211700" y="353152"/>
                </a:lnTo>
                <a:cubicBezTo>
                  <a:pt x="211700" y="350119"/>
                  <a:pt x="209422" y="347412"/>
                  <a:pt x="206386" y="346871"/>
                </a:cubicBezTo>
                <a:cubicBezTo>
                  <a:pt x="201288" y="346004"/>
                  <a:pt x="196083" y="344163"/>
                  <a:pt x="190768" y="341347"/>
                </a:cubicBezTo>
                <a:close/>
                <a:moveTo>
                  <a:pt x="200746" y="168936"/>
                </a:moveTo>
                <a:cubicBezTo>
                  <a:pt x="182526" y="168936"/>
                  <a:pt x="165065" y="176300"/>
                  <a:pt x="156172" y="180740"/>
                </a:cubicBezTo>
                <a:cubicBezTo>
                  <a:pt x="154003" y="181823"/>
                  <a:pt x="152593" y="183989"/>
                  <a:pt x="152593" y="186480"/>
                </a:cubicBezTo>
                <a:lnTo>
                  <a:pt x="152593" y="197851"/>
                </a:lnTo>
                <a:lnTo>
                  <a:pt x="149990" y="197851"/>
                </a:lnTo>
                <a:cubicBezTo>
                  <a:pt x="146520" y="197851"/>
                  <a:pt x="143591" y="200776"/>
                  <a:pt x="143591" y="204349"/>
                </a:cubicBezTo>
                <a:lnTo>
                  <a:pt x="143591" y="214854"/>
                </a:lnTo>
                <a:cubicBezTo>
                  <a:pt x="143591" y="217020"/>
                  <a:pt x="144676" y="219078"/>
                  <a:pt x="146520" y="220269"/>
                </a:cubicBezTo>
                <a:lnTo>
                  <a:pt x="152702" y="224276"/>
                </a:lnTo>
                <a:lnTo>
                  <a:pt x="153135" y="226984"/>
                </a:lnTo>
                <a:cubicBezTo>
                  <a:pt x="155087" y="242254"/>
                  <a:pt x="163764" y="262073"/>
                  <a:pt x="176127" y="280050"/>
                </a:cubicBezTo>
                <a:cubicBezTo>
                  <a:pt x="191853" y="302793"/>
                  <a:pt x="206603" y="312973"/>
                  <a:pt x="214194" y="312973"/>
                </a:cubicBezTo>
                <a:lnTo>
                  <a:pt x="248682" y="312973"/>
                </a:lnTo>
                <a:cubicBezTo>
                  <a:pt x="256274" y="312973"/>
                  <a:pt x="271023" y="302793"/>
                  <a:pt x="286749" y="280050"/>
                </a:cubicBezTo>
                <a:cubicBezTo>
                  <a:pt x="299113" y="262073"/>
                  <a:pt x="307681" y="242254"/>
                  <a:pt x="309741" y="226984"/>
                </a:cubicBezTo>
                <a:lnTo>
                  <a:pt x="310067" y="224276"/>
                </a:lnTo>
                <a:lnTo>
                  <a:pt x="316357" y="220269"/>
                </a:lnTo>
                <a:cubicBezTo>
                  <a:pt x="318092" y="219078"/>
                  <a:pt x="319285" y="217020"/>
                  <a:pt x="319285" y="214854"/>
                </a:cubicBezTo>
                <a:lnTo>
                  <a:pt x="319285" y="204349"/>
                </a:lnTo>
                <a:cubicBezTo>
                  <a:pt x="319285" y="200776"/>
                  <a:pt x="316357" y="197851"/>
                  <a:pt x="312778" y="197851"/>
                </a:cubicBezTo>
                <a:lnTo>
                  <a:pt x="309307" y="197851"/>
                </a:lnTo>
                <a:cubicBezTo>
                  <a:pt x="308765" y="197093"/>
                  <a:pt x="308114" y="196335"/>
                  <a:pt x="307247" y="195794"/>
                </a:cubicBezTo>
                <a:cubicBezTo>
                  <a:pt x="305403" y="194603"/>
                  <a:pt x="303125" y="194386"/>
                  <a:pt x="301173" y="195252"/>
                </a:cubicBezTo>
                <a:cubicBezTo>
                  <a:pt x="292606" y="199151"/>
                  <a:pt x="284038" y="201100"/>
                  <a:pt x="275795" y="201100"/>
                </a:cubicBezTo>
                <a:cubicBezTo>
                  <a:pt x="261154" y="201100"/>
                  <a:pt x="247923" y="195036"/>
                  <a:pt x="236427" y="183231"/>
                </a:cubicBezTo>
                <a:cubicBezTo>
                  <a:pt x="227209" y="173701"/>
                  <a:pt x="215279" y="168936"/>
                  <a:pt x="200746" y="168936"/>
                </a:cubicBezTo>
                <a:close/>
                <a:moveTo>
                  <a:pt x="417667" y="57723"/>
                </a:moveTo>
                <a:cubicBezTo>
                  <a:pt x="424820" y="57723"/>
                  <a:pt x="430673" y="63572"/>
                  <a:pt x="430673" y="70828"/>
                </a:cubicBezTo>
                <a:lnTo>
                  <a:pt x="430673" y="154334"/>
                </a:lnTo>
                <a:lnTo>
                  <a:pt x="481940" y="154334"/>
                </a:lnTo>
                <a:cubicBezTo>
                  <a:pt x="489093" y="154334"/>
                  <a:pt x="494946" y="160182"/>
                  <a:pt x="494946" y="167439"/>
                </a:cubicBezTo>
                <a:cubicBezTo>
                  <a:pt x="494946" y="174587"/>
                  <a:pt x="489093" y="180436"/>
                  <a:pt x="481940" y="180436"/>
                </a:cubicBezTo>
                <a:lnTo>
                  <a:pt x="417667" y="180436"/>
                </a:lnTo>
                <a:cubicBezTo>
                  <a:pt x="410405" y="180436"/>
                  <a:pt x="404552" y="174587"/>
                  <a:pt x="404552" y="167439"/>
                </a:cubicBezTo>
                <a:lnTo>
                  <a:pt x="404552" y="70828"/>
                </a:lnTo>
                <a:cubicBezTo>
                  <a:pt x="404552" y="63572"/>
                  <a:pt x="410405" y="57723"/>
                  <a:pt x="417667" y="57723"/>
                </a:cubicBezTo>
                <a:close/>
                <a:moveTo>
                  <a:pt x="215170" y="47208"/>
                </a:moveTo>
                <a:lnTo>
                  <a:pt x="247706" y="47208"/>
                </a:lnTo>
                <a:cubicBezTo>
                  <a:pt x="302909" y="47208"/>
                  <a:pt x="347808" y="92044"/>
                  <a:pt x="347808" y="147276"/>
                </a:cubicBezTo>
                <a:lnTo>
                  <a:pt x="347808" y="178683"/>
                </a:lnTo>
                <a:cubicBezTo>
                  <a:pt x="351495" y="183881"/>
                  <a:pt x="353556" y="190162"/>
                  <a:pt x="353556" y="196552"/>
                </a:cubicBezTo>
                <a:lnTo>
                  <a:pt x="353556" y="218861"/>
                </a:lnTo>
                <a:cubicBezTo>
                  <a:pt x="353556" y="228067"/>
                  <a:pt x="349435" y="236731"/>
                  <a:pt x="342494" y="242579"/>
                </a:cubicBezTo>
                <a:cubicBezTo>
                  <a:pt x="340759" y="248102"/>
                  <a:pt x="338590" y="253842"/>
                  <a:pt x="335987" y="259473"/>
                </a:cubicBezTo>
                <a:cubicBezTo>
                  <a:pt x="330889" y="273011"/>
                  <a:pt x="323406" y="286981"/>
                  <a:pt x="314405" y="299977"/>
                </a:cubicBezTo>
                <a:cubicBezTo>
                  <a:pt x="310717" y="305392"/>
                  <a:pt x="305728" y="311998"/>
                  <a:pt x="299763" y="318605"/>
                </a:cubicBezTo>
                <a:cubicBezTo>
                  <a:pt x="305186" y="322395"/>
                  <a:pt x="308982" y="326944"/>
                  <a:pt x="310717" y="332142"/>
                </a:cubicBezTo>
                <a:lnTo>
                  <a:pt x="382079" y="353693"/>
                </a:lnTo>
                <a:cubicBezTo>
                  <a:pt x="432401" y="368205"/>
                  <a:pt x="462768" y="578955"/>
                  <a:pt x="462768" y="588052"/>
                </a:cubicBezTo>
                <a:cubicBezTo>
                  <a:pt x="462768" y="598448"/>
                  <a:pt x="454309" y="607004"/>
                  <a:pt x="443789" y="607004"/>
                </a:cubicBezTo>
                <a:lnTo>
                  <a:pt x="18979" y="607004"/>
                </a:lnTo>
                <a:cubicBezTo>
                  <a:pt x="8568" y="607004"/>
                  <a:pt x="0" y="598448"/>
                  <a:pt x="0" y="588052"/>
                </a:cubicBezTo>
                <a:cubicBezTo>
                  <a:pt x="0" y="587077"/>
                  <a:pt x="108" y="586102"/>
                  <a:pt x="325" y="585128"/>
                </a:cubicBezTo>
                <a:cubicBezTo>
                  <a:pt x="325" y="585128"/>
                  <a:pt x="30475" y="368205"/>
                  <a:pt x="80689" y="353693"/>
                </a:cubicBezTo>
                <a:lnTo>
                  <a:pt x="152159" y="332142"/>
                </a:lnTo>
                <a:cubicBezTo>
                  <a:pt x="153894" y="326944"/>
                  <a:pt x="157690" y="322395"/>
                  <a:pt x="163005" y="318605"/>
                </a:cubicBezTo>
                <a:cubicBezTo>
                  <a:pt x="157148" y="311998"/>
                  <a:pt x="152159" y="305392"/>
                  <a:pt x="148363" y="299977"/>
                </a:cubicBezTo>
                <a:cubicBezTo>
                  <a:pt x="139470" y="286981"/>
                  <a:pt x="131987" y="273011"/>
                  <a:pt x="126781" y="259582"/>
                </a:cubicBezTo>
                <a:cubicBezTo>
                  <a:pt x="124287" y="253842"/>
                  <a:pt x="122118" y="248102"/>
                  <a:pt x="120383" y="242471"/>
                </a:cubicBezTo>
                <a:cubicBezTo>
                  <a:pt x="113333" y="236731"/>
                  <a:pt x="109320" y="227959"/>
                  <a:pt x="109320" y="218861"/>
                </a:cubicBezTo>
                <a:lnTo>
                  <a:pt x="109320" y="196552"/>
                </a:lnTo>
                <a:cubicBezTo>
                  <a:pt x="109320" y="190162"/>
                  <a:pt x="111273" y="183881"/>
                  <a:pt x="115068" y="178683"/>
                </a:cubicBezTo>
                <a:lnTo>
                  <a:pt x="115068" y="147276"/>
                </a:lnTo>
                <a:cubicBezTo>
                  <a:pt x="115068" y="92044"/>
                  <a:pt x="159968" y="47208"/>
                  <a:pt x="215170" y="47208"/>
                </a:cubicBezTo>
                <a:close/>
                <a:moveTo>
                  <a:pt x="415135" y="0"/>
                </a:moveTo>
                <a:cubicBezTo>
                  <a:pt x="505381" y="0"/>
                  <a:pt x="578707" y="73314"/>
                  <a:pt x="578707" y="163305"/>
                </a:cubicBezTo>
                <a:cubicBezTo>
                  <a:pt x="578707" y="253404"/>
                  <a:pt x="505381" y="326718"/>
                  <a:pt x="415135" y="326718"/>
                </a:cubicBezTo>
                <a:cubicBezTo>
                  <a:pt x="390078" y="326718"/>
                  <a:pt x="366215" y="320979"/>
                  <a:pt x="344955" y="310907"/>
                </a:cubicBezTo>
                <a:cubicBezTo>
                  <a:pt x="351029" y="300620"/>
                  <a:pt x="356236" y="290115"/>
                  <a:pt x="360357" y="279719"/>
                </a:cubicBezTo>
                <a:cubicBezTo>
                  <a:pt x="376953" y="287516"/>
                  <a:pt x="395502" y="291956"/>
                  <a:pt x="415135" y="291956"/>
                </a:cubicBezTo>
                <a:cubicBezTo>
                  <a:pt x="486182" y="291956"/>
                  <a:pt x="543888" y="234236"/>
                  <a:pt x="543888" y="163305"/>
                </a:cubicBezTo>
                <a:cubicBezTo>
                  <a:pt x="543888" y="92482"/>
                  <a:pt x="486182" y="34762"/>
                  <a:pt x="415135" y="34762"/>
                </a:cubicBezTo>
                <a:cubicBezTo>
                  <a:pt x="386716" y="34762"/>
                  <a:pt x="360466" y="43967"/>
                  <a:pt x="339097" y="59561"/>
                </a:cubicBezTo>
                <a:cubicBezTo>
                  <a:pt x="330962" y="50897"/>
                  <a:pt x="321742" y="43317"/>
                  <a:pt x="311546" y="37036"/>
                </a:cubicBezTo>
                <a:cubicBezTo>
                  <a:pt x="339748" y="13861"/>
                  <a:pt x="375869" y="0"/>
                  <a:pt x="415135"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C4714155-D999-48D2-A051-D6DDD748C8A8}"/>
              </a:ext>
            </a:extLst>
          </p:cNvPr>
          <p:cNvSpPr txBox="1"/>
          <p:nvPr/>
        </p:nvSpPr>
        <p:spPr>
          <a:xfrm>
            <a:off x="3447391" y="3429000"/>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rPr>
              <a:t>这里是小标题</a:t>
            </a:r>
            <a:endParaRPr kumimoji="0" lang="en-US" altLang="zh-CN"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p:txBody>
      </p:sp>
      <p:sp>
        <p:nvSpPr>
          <p:cNvPr id="14" name="矩形 13">
            <a:extLst>
              <a:ext uri="{FF2B5EF4-FFF2-40B4-BE49-F238E27FC236}">
                <a16:creationId xmlns:a16="http://schemas.microsoft.com/office/drawing/2014/main" id="{12CD84C1-5D14-4770-9E30-DB394B6F8A39}"/>
              </a:ext>
            </a:extLst>
          </p:cNvPr>
          <p:cNvSpPr/>
          <p:nvPr/>
        </p:nvSpPr>
        <p:spPr>
          <a:xfrm>
            <a:off x="7541831" y="2675826"/>
            <a:ext cx="288925" cy="288925"/>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CEE1D064-0C1E-410B-8B7A-893C09B7C724}"/>
              </a:ext>
            </a:extLst>
          </p:cNvPr>
          <p:cNvSpPr/>
          <p:nvPr/>
        </p:nvSpPr>
        <p:spPr>
          <a:xfrm>
            <a:off x="7142237" y="2275627"/>
            <a:ext cx="635296" cy="635296"/>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money-graph-with-up-arrow_44499">
            <a:extLst>
              <a:ext uri="{FF2B5EF4-FFF2-40B4-BE49-F238E27FC236}">
                <a16:creationId xmlns:a16="http://schemas.microsoft.com/office/drawing/2014/main" id="{941E9A34-998F-424E-8667-B218235FE54C}"/>
              </a:ext>
            </a:extLst>
          </p:cNvPr>
          <p:cNvSpPr>
            <a:spLocks noChangeAspect="1"/>
          </p:cNvSpPr>
          <p:nvPr/>
        </p:nvSpPr>
        <p:spPr bwMode="auto">
          <a:xfrm>
            <a:off x="7283018" y="2420897"/>
            <a:ext cx="297242" cy="297138"/>
          </a:xfrm>
          <a:custGeom>
            <a:avLst/>
            <a:gdLst>
              <a:gd name="connsiteX0" fmla="*/ 0 w 606933"/>
              <a:gd name="connsiteY0" fmla="*/ 362213 h 606722"/>
              <a:gd name="connsiteX1" fmla="*/ 88983 w 606933"/>
              <a:gd name="connsiteY1" fmla="*/ 362213 h 606722"/>
              <a:gd name="connsiteX2" fmla="*/ 88983 w 606933"/>
              <a:gd name="connsiteY2" fmla="*/ 364880 h 606722"/>
              <a:gd name="connsiteX3" fmla="*/ 88983 w 606933"/>
              <a:gd name="connsiteY3" fmla="*/ 398210 h 606722"/>
              <a:gd name="connsiteX4" fmla="*/ 88983 w 606933"/>
              <a:gd name="connsiteY4" fmla="*/ 560238 h 606722"/>
              <a:gd name="connsiteX5" fmla="*/ 88983 w 606933"/>
              <a:gd name="connsiteY5" fmla="*/ 570637 h 606722"/>
              <a:gd name="connsiteX6" fmla="*/ 88983 w 606933"/>
              <a:gd name="connsiteY6" fmla="*/ 606722 h 606722"/>
              <a:gd name="connsiteX7" fmla="*/ 0 w 606933"/>
              <a:gd name="connsiteY7" fmla="*/ 606722 h 606722"/>
              <a:gd name="connsiteX8" fmla="*/ 276890 w 606933"/>
              <a:gd name="connsiteY8" fmla="*/ 335751 h 606722"/>
              <a:gd name="connsiteX9" fmla="*/ 443069 w 606933"/>
              <a:gd name="connsiteY9" fmla="*/ 377345 h 606722"/>
              <a:gd name="connsiteX10" fmla="*/ 443069 w 606933"/>
              <a:gd name="connsiteY10" fmla="*/ 423559 h 606722"/>
              <a:gd name="connsiteX11" fmla="*/ 442802 w 606933"/>
              <a:gd name="connsiteY11" fmla="*/ 423648 h 606722"/>
              <a:gd name="connsiteX12" fmla="*/ 323976 w 606933"/>
              <a:gd name="connsiteY12" fmla="*/ 394764 h 606722"/>
              <a:gd name="connsiteX13" fmla="*/ 315342 w 606933"/>
              <a:gd name="connsiteY13" fmla="*/ 429781 h 606722"/>
              <a:gd name="connsiteX14" fmla="*/ 443336 w 606933"/>
              <a:gd name="connsiteY14" fmla="*/ 460887 h 606722"/>
              <a:gd name="connsiteX15" fmla="*/ 593493 w 606933"/>
              <a:gd name="connsiteY15" fmla="*/ 419649 h 606722"/>
              <a:gd name="connsiteX16" fmla="*/ 606933 w 606933"/>
              <a:gd name="connsiteY16" fmla="*/ 470663 h 606722"/>
              <a:gd name="connsiteX17" fmla="*/ 382810 w 606933"/>
              <a:gd name="connsiteY17" fmla="*/ 594021 h 606722"/>
              <a:gd name="connsiteX18" fmla="*/ 212804 w 606933"/>
              <a:gd name="connsiteY18" fmla="*/ 546384 h 606722"/>
              <a:gd name="connsiteX19" fmla="*/ 125042 w 606933"/>
              <a:gd name="connsiteY19" fmla="*/ 556249 h 606722"/>
              <a:gd name="connsiteX20" fmla="*/ 125042 w 606933"/>
              <a:gd name="connsiteY20" fmla="*/ 519900 h 606722"/>
              <a:gd name="connsiteX21" fmla="*/ 125042 w 606933"/>
              <a:gd name="connsiteY21" fmla="*/ 395742 h 606722"/>
              <a:gd name="connsiteX22" fmla="*/ 125042 w 606933"/>
              <a:gd name="connsiteY22" fmla="*/ 362236 h 606722"/>
              <a:gd name="connsiteX23" fmla="*/ 125042 w 606933"/>
              <a:gd name="connsiteY23" fmla="*/ 359303 h 606722"/>
              <a:gd name="connsiteX24" fmla="*/ 382041 w 606933"/>
              <a:gd name="connsiteY24" fmla="*/ 177119 h 606722"/>
              <a:gd name="connsiteX25" fmla="*/ 399471 w 606933"/>
              <a:gd name="connsiteY25" fmla="*/ 197750 h 606722"/>
              <a:gd name="connsiteX26" fmla="*/ 382041 w 606933"/>
              <a:gd name="connsiteY26" fmla="*/ 218470 h 606722"/>
              <a:gd name="connsiteX27" fmla="*/ 345841 w 606933"/>
              <a:gd name="connsiteY27" fmla="*/ 95828 h 606722"/>
              <a:gd name="connsiteX28" fmla="*/ 345841 w 606933"/>
              <a:gd name="connsiteY28" fmla="*/ 137109 h 606722"/>
              <a:gd name="connsiteX29" fmla="*/ 328341 w 606933"/>
              <a:gd name="connsiteY29" fmla="*/ 116513 h 606722"/>
              <a:gd name="connsiteX30" fmla="*/ 345841 w 606933"/>
              <a:gd name="connsiteY30" fmla="*/ 95828 h 606722"/>
              <a:gd name="connsiteX31" fmla="*/ 345877 w 606933"/>
              <a:gd name="connsiteY31" fmla="*/ 41411 h 606722"/>
              <a:gd name="connsiteX32" fmla="*/ 345877 w 606933"/>
              <a:gd name="connsiteY32" fmla="*/ 59184 h 606722"/>
              <a:gd name="connsiteX33" fmla="*/ 315978 w 606933"/>
              <a:gd name="connsiteY33" fmla="*/ 70115 h 606722"/>
              <a:gd name="connsiteX34" fmla="*/ 292308 w 606933"/>
              <a:gd name="connsiteY34" fmla="*/ 116502 h 606722"/>
              <a:gd name="connsiteX35" fmla="*/ 315978 w 606933"/>
              <a:gd name="connsiteY35" fmla="*/ 162890 h 606722"/>
              <a:gd name="connsiteX36" fmla="*/ 345877 w 606933"/>
              <a:gd name="connsiteY36" fmla="*/ 173820 h 606722"/>
              <a:gd name="connsiteX37" fmla="*/ 345877 w 606933"/>
              <a:gd name="connsiteY37" fmla="*/ 218431 h 606722"/>
              <a:gd name="connsiteX38" fmla="*/ 328347 w 606933"/>
              <a:gd name="connsiteY38" fmla="*/ 197725 h 606722"/>
              <a:gd name="connsiteX39" fmla="*/ 292308 w 606933"/>
              <a:gd name="connsiteY39" fmla="*/ 197725 h 606722"/>
              <a:gd name="connsiteX40" fmla="*/ 315978 w 606933"/>
              <a:gd name="connsiteY40" fmla="*/ 244113 h 606722"/>
              <a:gd name="connsiteX41" fmla="*/ 345877 w 606933"/>
              <a:gd name="connsiteY41" fmla="*/ 255043 h 606722"/>
              <a:gd name="connsiteX42" fmla="*/ 345877 w 606933"/>
              <a:gd name="connsiteY42" fmla="*/ 272816 h 606722"/>
              <a:gd name="connsiteX43" fmla="*/ 382004 w 606933"/>
              <a:gd name="connsiteY43" fmla="*/ 272816 h 606722"/>
              <a:gd name="connsiteX44" fmla="*/ 382004 w 606933"/>
              <a:gd name="connsiteY44" fmla="*/ 255043 h 606722"/>
              <a:gd name="connsiteX45" fmla="*/ 411814 w 606933"/>
              <a:gd name="connsiteY45" fmla="*/ 244113 h 606722"/>
              <a:gd name="connsiteX46" fmla="*/ 435573 w 606933"/>
              <a:gd name="connsiteY46" fmla="*/ 197725 h 606722"/>
              <a:gd name="connsiteX47" fmla="*/ 411814 w 606933"/>
              <a:gd name="connsiteY47" fmla="*/ 151338 h 606722"/>
              <a:gd name="connsiteX48" fmla="*/ 382004 w 606933"/>
              <a:gd name="connsiteY48" fmla="*/ 140407 h 606722"/>
              <a:gd name="connsiteX49" fmla="*/ 382004 w 606933"/>
              <a:gd name="connsiteY49" fmla="*/ 95797 h 606722"/>
              <a:gd name="connsiteX50" fmla="*/ 399446 w 606933"/>
              <a:gd name="connsiteY50" fmla="*/ 116502 h 606722"/>
              <a:gd name="connsiteX51" fmla="*/ 435573 w 606933"/>
              <a:gd name="connsiteY51" fmla="*/ 116502 h 606722"/>
              <a:gd name="connsiteX52" fmla="*/ 411814 w 606933"/>
              <a:gd name="connsiteY52" fmla="*/ 70115 h 606722"/>
              <a:gd name="connsiteX53" fmla="*/ 382004 w 606933"/>
              <a:gd name="connsiteY53" fmla="*/ 59184 h 606722"/>
              <a:gd name="connsiteX54" fmla="*/ 382004 w 606933"/>
              <a:gd name="connsiteY54" fmla="*/ 41411 h 606722"/>
              <a:gd name="connsiteX55" fmla="*/ 363941 w 606933"/>
              <a:gd name="connsiteY55" fmla="*/ 0 h 606722"/>
              <a:gd name="connsiteX56" fmla="*/ 521266 w 606933"/>
              <a:gd name="connsiteY56" fmla="*/ 157114 h 606722"/>
              <a:gd name="connsiteX57" fmla="*/ 363941 w 606933"/>
              <a:gd name="connsiteY57" fmla="*/ 314228 h 606722"/>
              <a:gd name="connsiteX58" fmla="*/ 206615 w 606933"/>
              <a:gd name="connsiteY58" fmla="*/ 157114 h 606722"/>
              <a:gd name="connsiteX59" fmla="*/ 363941 w 606933"/>
              <a:gd name="connsiteY5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933" h="606722">
                <a:moveTo>
                  <a:pt x="0" y="362213"/>
                </a:moveTo>
                <a:lnTo>
                  <a:pt x="88983" y="362213"/>
                </a:lnTo>
                <a:lnTo>
                  <a:pt x="88983" y="364880"/>
                </a:lnTo>
                <a:lnTo>
                  <a:pt x="88983" y="398210"/>
                </a:lnTo>
                <a:lnTo>
                  <a:pt x="88983" y="560238"/>
                </a:lnTo>
                <a:lnTo>
                  <a:pt x="88983" y="570637"/>
                </a:lnTo>
                <a:lnTo>
                  <a:pt x="88983" y="606722"/>
                </a:lnTo>
                <a:lnTo>
                  <a:pt x="0" y="606722"/>
                </a:lnTo>
                <a:close/>
                <a:moveTo>
                  <a:pt x="276890" y="335751"/>
                </a:moveTo>
                <a:lnTo>
                  <a:pt x="443069" y="377345"/>
                </a:lnTo>
                <a:lnTo>
                  <a:pt x="443069" y="423559"/>
                </a:lnTo>
                <a:lnTo>
                  <a:pt x="442802" y="423648"/>
                </a:lnTo>
                <a:lnTo>
                  <a:pt x="323976" y="394764"/>
                </a:lnTo>
                <a:lnTo>
                  <a:pt x="315342" y="429781"/>
                </a:lnTo>
                <a:lnTo>
                  <a:pt x="443336" y="460887"/>
                </a:lnTo>
                <a:lnTo>
                  <a:pt x="593493" y="419649"/>
                </a:lnTo>
                <a:lnTo>
                  <a:pt x="606933" y="470663"/>
                </a:lnTo>
                <a:lnTo>
                  <a:pt x="382810" y="594021"/>
                </a:lnTo>
                <a:lnTo>
                  <a:pt x="212804" y="546384"/>
                </a:lnTo>
                <a:lnTo>
                  <a:pt x="125042" y="556249"/>
                </a:lnTo>
                <a:lnTo>
                  <a:pt x="125042" y="519900"/>
                </a:lnTo>
                <a:lnTo>
                  <a:pt x="125042" y="395742"/>
                </a:lnTo>
                <a:lnTo>
                  <a:pt x="125042" y="362236"/>
                </a:lnTo>
                <a:lnTo>
                  <a:pt x="125042" y="359303"/>
                </a:lnTo>
                <a:close/>
                <a:moveTo>
                  <a:pt x="382041" y="177119"/>
                </a:moveTo>
                <a:cubicBezTo>
                  <a:pt x="399471" y="181654"/>
                  <a:pt x="399471" y="192859"/>
                  <a:pt x="399471" y="197750"/>
                </a:cubicBezTo>
                <a:cubicBezTo>
                  <a:pt x="399471" y="202641"/>
                  <a:pt x="399471" y="213934"/>
                  <a:pt x="382041" y="218470"/>
                </a:cubicBezTo>
                <a:close/>
                <a:moveTo>
                  <a:pt x="345841" y="95828"/>
                </a:moveTo>
                <a:lnTo>
                  <a:pt x="345841" y="137109"/>
                </a:lnTo>
                <a:cubicBezTo>
                  <a:pt x="328341" y="132670"/>
                  <a:pt x="328341" y="121395"/>
                  <a:pt x="328341" y="116513"/>
                </a:cubicBezTo>
                <a:cubicBezTo>
                  <a:pt x="328341" y="111630"/>
                  <a:pt x="328341" y="100355"/>
                  <a:pt x="345841" y="95828"/>
                </a:cubicBezTo>
                <a:close/>
                <a:moveTo>
                  <a:pt x="345877" y="41411"/>
                </a:moveTo>
                <a:lnTo>
                  <a:pt x="345877" y="59184"/>
                </a:lnTo>
                <a:cubicBezTo>
                  <a:pt x="334220" y="60961"/>
                  <a:pt x="324253" y="64605"/>
                  <a:pt x="315978" y="70115"/>
                </a:cubicBezTo>
                <a:cubicBezTo>
                  <a:pt x="300494" y="80423"/>
                  <a:pt x="292308" y="96508"/>
                  <a:pt x="292308" y="116502"/>
                </a:cubicBezTo>
                <a:cubicBezTo>
                  <a:pt x="292308" y="136497"/>
                  <a:pt x="300494" y="152582"/>
                  <a:pt x="315978" y="162890"/>
                </a:cubicBezTo>
                <a:cubicBezTo>
                  <a:pt x="324253" y="168400"/>
                  <a:pt x="334220" y="172043"/>
                  <a:pt x="345877" y="173820"/>
                </a:cubicBezTo>
                <a:lnTo>
                  <a:pt x="345877" y="218431"/>
                </a:lnTo>
                <a:cubicBezTo>
                  <a:pt x="328347" y="213899"/>
                  <a:pt x="328347" y="202613"/>
                  <a:pt x="328347" y="197725"/>
                </a:cubicBezTo>
                <a:lnTo>
                  <a:pt x="292308" y="197725"/>
                </a:lnTo>
                <a:cubicBezTo>
                  <a:pt x="292308" y="217720"/>
                  <a:pt x="300494" y="233805"/>
                  <a:pt x="315978" y="244113"/>
                </a:cubicBezTo>
                <a:cubicBezTo>
                  <a:pt x="324253" y="249623"/>
                  <a:pt x="334220" y="253266"/>
                  <a:pt x="345877" y="255043"/>
                </a:cubicBezTo>
                <a:lnTo>
                  <a:pt x="345877" y="272816"/>
                </a:lnTo>
                <a:lnTo>
                  <a:pt x="382004" y="272816"/>
                </a:lnTo>
                <a:lnTo>
                  <a:pt x="382004" y="255043"/>
                </a:lnTo>
                <a:cubicBezTo>
                  <a:pt x="393573" y="253266"/>
                  <a:pt x="403628" y="249623"/>
                  <a:pt x="411814" y="244113"/>
                </a:cubicBezTo>
                <a:cubicBezTo>
                  <a:pt x="427387" y="233805"/>
                  <a:pt x="435573" y="217720"/>
                  <a:pt x="435573" y="197725"/>
                </a:cubicBezTo>
                <a:cubicBezTo>
                  <a:pt x="435573" y="177731"/>
                  <a:pt x="427387" y="161735"/>
                  <a:pt x="411814" y="151338"/>
                </a:cubicBezTo>
                <a:cubicBezTo>
                  <a:pt x="403628" y="145917"/>
                  <a:pt x="393573" y="142273"/>
                  <a:pt x="382004" y="140407"/>
                </a:cubicBezTo>
                <a:lnTo>
                  <a:pt x="382004" y="95797"/>
                </a:lnTo>
                <a:cubicBezTo>
                  <a:pt x="399446" y="100329"/>
                  <a:pt x="399446" y="111615"/>
                  <a:pt x="399446" y="116502"/>
                </a:cubicBezTo>
                <a:lnTo>
                  <a:pt x="435573" y="116502"/>
                </a:lnTo>
                <a:cubicBezTo>
                  <a:pt x="435573" y="96508"/>
                  <a:pt x="427387" y="80423"/>
                  <a:pt x="411814" y="70115"/>
                </a:cubicBezTo>
                <a:cubicBezTo>
                  <a:pt x="403628" y="64605"/>
                  <a:pt x="393573" y="60961"/>
                  <a:pt x="382004" y="59184"/>
                </a:cubicBezTo>
                <a:lnTo>
                  <a:pt x="382004" y="41411"/>
                </a:lnTo>
                <a:close/>
                <a:moveTo>
                  <a:pt x="363941" y="0"/>
                </a:moveTo>
                <a:cubicBezTo>
                  <a:pt x="450701" y="0"/>
                  <a:pt x="521266" y="70470"/>
                  <a:pt x="521266" y="157114"/>
                </a:cubicBezTo>
                <a:cubicBezTo>
                  <a:pt x="521266" y="243758"/>
                  <a:pt x="450701" y="314228"/>
                  <a:pt x="363941" y="314228"/>
                </a:cubicBezTo>
                <a:cubicBezTo>
                  <a:pt x="277180" y="314228"/>
                  <a:pt x="206615" y="243758"/>
                  <a:pt x="206615" y="157114"/>
                </a:cubicBezTo>
                <a:cubicBezTo>
                  <a:pt x="206615" y="70470"/>
                  <a:pt x="277180" y="0"/>
                  <a:pt x="363941"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2888D6F5-E9F6-4EFC-94D4-E6AD9ADC2A6B}"/>
              </a:ext>
            </a:extLst>
          </p:cNvPr>
          <p:cNvSpPr txBox="1"/>
          <p:nvPr/>
        </p:nvSpPr>
        <p:spPr>
          <a:xfrm>
            <a:off x="6062178" y="3429000"/>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rPr>
              <a:t>这里是小标题</a:t>
            </a:r>
            <a:endParaRPr kumimoji="0" lang="en-US" altLang="zh-CN"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p:txBody>
      </p:sp>
      <p:sp>
        <p:nvSpPr>
          <p:cNvPr id="18" name="矩形 17">
            <a:extLst>
              <a:ext uri="{FF2B5EF4-FFF2-40B4-BE49-F238E27FC236}">
                <a16:creationId xmlns:a16="http://schemas.microsoft.com/office/drawing/2014/main" id="{79AF42C9-49E6-48A6-A576-139544FE3EF7}"/>
              </a:ext>
            </a:extLst>
          </p:cNvPr>
          <p:cNvSpPr/>
          <p:nvPr/>
        </p:nvSpPr>
        <p:spPr>
          <a:xfrm>
            <a:off x="10184865" y="2675826"/>
            <a:ext cx="288925" cy="288925"/>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A01ECA29-1CCD-4496-B858-B6EF71A5C3AD}"/>
              </a:ext>
            </a:extLst>
          </p:cNvPr>
          <p:cNvSpPr/>
          <p:nvPr/>
        </p:nvSpPr>
        <p:spPr>
          <a:xfrm>
            <a:off x="9785271" y="2275627"/>
            <a:ext cx="635296" cy="635296"/>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money-graph-with-up-arrow_44499">
            <a:extLst>
              <a:ext uri="{FF2B5EF4-FFF2-40B4-BE49-F238E27FC236}">
                <a16:creationId xmlns:a16="http://schemas.microsoft.com/office/drawing/2014/main" id="{FC5B092E-920B-4AB0-BC0E-EB500A68948A}"/>
              </a:ext>
            </a:extLst>
          </p:cNvPr>
          <p:cNvSpPr>
            <a:spLocks noChangeAspect="1"/>
          </p:cNvSpPr>
          <p:nvPr/>
        </p:nvSpPr>
        <p:spPr bwMode="auto">
          <a:xfrm>
            <a:off x="9926052" y="2449358"/>
            <a:ext cx="297242" cy="240217"/>
          </a:xfrm>
          <a:custGeom>
            <a:avLst/>
            <a:gdLst>
              <a:gd name="connsiteX0" fmla="*/ 16460 w 605804"/>
              <a:gd name="connsiteY0" fmla="*/ 157643 h 489583"/>
              <a:gd name="connsiteX1" fmla="*/ 115091 w 605804"/>
              <a:gd name="connsiteY1" fmla="*/ 157643 h 489583"/>
              <a:gd name="connsiteX2" fmla="*/ 123782 w 605804"/>
              <a:gd name="connsiteY2" fmla="*/ 166451 h 489583"/>
              <a:gd name="connsiteX3" fmla="*/ 123782 w 605804"/>
              <a:gd name="connsiteY3" fmla="*/ 312768 h 489583"/>
              <a:gd name="connsiteX4" fmla="*/ 163683 w 605804"/>
              <a:gd name="connsiteY4" fmla="*/ 352469 h 489583"/>
              <a:gd name="connsiteX5" fmla="*/ 358047 w 605804"/>
              <a:gd name="connsiteY5" fmla="*/ 352469 h 489583"/>
              <a:gd name="connsiteX6" fmla="*/ 366870 w 605804"/>
              <a:gd name="connsiteY6" fmla="*/ 361277 h 489583"/>
              <a:gd name="connsiteX7" fmla="*/ 366870 w 605804"/>
              <a:gd name="connsiteY7" fmla="*/ 402950 h 489583"/>
              <a:gd name="connsiteX8" fmla="*/ 350410 w 605804"/>
              <a:gd name="connsiteY8" fmla="*/ 419383 h 489583"/>
              <a:gd name="connsiteX9" fmla="*/ 160786 w 605804"/>
              <a:gd name="connsiteY9" fmla="*/ 419383 h 489583"/>
              <a:gd name="connsiteX10" fmla="*/ 153543 w 605804"/>
              <a:gd name="connsiteY10" fmla="*/ 423064 h 489583"/>
              <a:gd name="connsiteX11" fmla="*/ 108902 w 605804"/>
              <a:gd name="connsiteY11" fmla="*/ 485902 h 489583"/>
              <a:gd name="connsiteX12" fmla="*/ 101791 w 605804"/>
              <a:gd name="connsiteY12" fmla="*/ 489583 h 489583"/>
              <a:gd name="connsiteX13" fmla="*/ 94680 w 605804"/>
              <a:gd name="connsiteY13" fmla="*/ 485902 h 489583"/>
              <a:gd name="connsiteX14" fmla="*/ 50039 w 605804"/>
              <a:gd name="connsiteY14" fmla="*/ 423064 h 489583"/>
              <a:gd name="connsiteX15" fmla="*/ 42797 w 605804"/>
              <a:gd name="connsiteY15" fmla="*/ 419383 h 489583"/>
              <a:gd name="connsiteX16" fmla="*/ 16460 w 605804"/>
              <a:gd name="connsiteY16" fmla="*/ 419383 h 489583"/>
              <a:gd name="connsiteX17" fmla="*/ 0 w 605804"/>
              <a:gd name="connsiteY17" fmla="*/ 402950 h 489583"/>
              <a:gd name="connsiteX18" fmla="*/ 0 w 605804"/>
              <a:gd name="connsiteY18" fmla="*/ 174076 h 489583"/>
              <a:gd name="connsiteX19" fmla="*/ 16460 w 605804"/>
              <a:gd name="connsiteY19" fmla="*/ 157643 h 489583"/>
              <a:gd name="connsiteX20" fmla="*/ 367712 w 605804"/>
              <a:gd name="connsiteY20" fmla="*/ 46934 h 489583"/>
              <a:gd name="connsiteX21" fmla="*/ 364156 w 605804"/>
              <a:gd name="connsiteY21" fmla="*/ 50615 h 489583"/>
              <a:gd name="connsiteX22" fmla="*/ 364156 w 605804"/>
              <a:gd name="connsiteY22" fmla="*/ 71519 h 489583"/>
              <a:gd name="connsiteX23" fmla="*/ 325835 w 605804"/>
              <a:gd name="connsiteY23" fmla="*/ 116349 h 489583"/>
              <a:gd name="connsiteX24" fmla="*/ 379959 w 605804"/>
              <a:gd name="connsiteY24" fmla="*/ 170908 h 489583"/>
              <a:gd name="connsiteX25" fmla="*/ 406955 w 605804"/>
              <a:gd name="connsiteY25" fmla="*/ 188919 h 489583"/>
              <a:gd name="connsiteX26" fmla="*/ 382593 w 605804"/>
              <a:gd name="connsiteY26" fmla="*/ 200226 h 489583"/>
              <a:gd name="connsiteX27" fmla="*/ 351909 w 605804"/>
              <a:gd name="connsiteY27" fmla="*/ 187868 h 489583"/>
              <a:gd name="connsiteX28" fmla="*/ 346379 w 605804"/>
              <a:gd name="connsiteY28" fmla="*/ 182083 h 489583"/>
              <a:gd name="connsiteX29" fmla="*/ 341243 w 605804"/>
              <a:gd name="connsiteY29" fmla="*/ 181952 h 489583"/>
              <a:gd name="connsiteX30" fmla="*/ 320699 w 605804"/>
              <a:gd name="connsiteY30" fmla="*/ 201277 h 489583"/>
              <a:gd name="connsiteX31" fmla="*/ 319646 w 605804"/>
              <a:gd name="connsiteY31" fmla="*/ 203907 h 489583"/>
              <a:gd name="connsiteX32" fmla="*/ 320568 w 605804"/>
              <a:gd name="connsiteY32" fmla="*/ 206536 h 489583"/>
              <a:gd name="connsiteX33" fmla="*/ 326099 w 605804"/>
              <a:gd name="connsiteY33" fmla="*/ 212321 h 489583"/>
              <a:gd name="connsiteX34" fmla="*/ 364156 w 605804"/>
              <a:gd name="connsiteY34" fmla="*/ 233355 h 489583"/>
              <a:gd name="connsiteX35" fmla="*/ 364156 w 605804"/>
              <a:gd name="connsiteY35" fmla="*/ 253602 h 489583"/>
              <a:gd name="connsiteX36" fmla="*/ 367712 w 605804"/>
              <a:gd name="connsiteY36" fmla="*/ 257283 h 489583"/>
              <a:gd name="connsiteX37" fmla="*/ 395893 w 605804"/>
              <a:gd name="connsiteY37" fmla="*/ 257283 h 489583"/>
              <a:gd name="connsiteX38" fmla="*/ 399581 w 605804"/>
              <a:gd name="connsiteY38" fmla="*/ 253602 h 489583"/>
              <a:gd name="connsiteX39" fmla="*/ 399581 w 605804"/>
              <a:gd name="connsiteY39" fmla="*/ 234144 h 489583"/>
              <a:gd name="connsiteX40" fmla="*/ 442511 w 605804"/>
              <a:gd name="connsiteY40" fmla="*/ 189051 h 489583"/>
              <a:gd name="connsiteX41" fmla="*/ 390362 w 605804"/>
              <a:gd name="connsiteY41" fmla="*/ 136990 h 489583"/>
              <a:gd name="connsiteX42" fmla="*/ 361391 w 605804"/>
              <a:gd name="connsiteY42" fmla="*/ 116349 h 489583"/>
              <a:gd name="connsiteX43" fmla="*/ 386939 w 605804"/>
              <a:gd name="connsiteY43" fmla="*/ 104123 h 489583"/>
              <a:gd name="connsiteX44" fmla="*/ 413408 w 605804"/>
              <a:gd name="connsiteY44" fmla="*/ 111222 h 489583"/>
              <a:gd name="connsiteX45" fmla="*/ 419992 w 605804"/>
              <a:gd name="connsiteY45" fmla="*/ 115429 h 489583"/>
              <a:gd name="connsiteX46" fmla="*/ 425128 w 605804"/>
              <a:gd name="connsiteY46" fmla="*/ 114377 h 489583"/>
              <a:gd name="connsiteX47" fmla="*/ 440404 w 605804"/>
              <a:gd name="connsiteY47" fmla="*/ 90713 h 489583"/>
              <a:gd name="connsiteX48" fmla="*/ 439350 w 605804"/>
              <a:gd name="connsiteY48" fmla="*/ 85717 h 489583"/>
              <a:gd name="connsiteX49" fmla="*/ 432634 w 605804"/>
              <a:gd name="connsiteY49" fmla="*/ 81379 h 489583"/>
              <a:gd name="connsiteX50" fmla="*/ 399581 w 605804"/>
              <a:gd name="connsiteY50" fmla="*/ 69678 h 489583"/>
              <a:gd name="connsiteX51" fmla="*/ 399581 w 605804"/>
              <a:gd name="connsiteY51" fmla="*/ 50615 h 489583"/>
              <a:gd name="connsiteX52" fmla="*/ 395893 w 605804"/>
              <a:gd name="connsiteY52" fmla="*/ 46934 h 489583"/>
              <a:gd name="connsiteX53" fmla="*/ 172419 w 605804"/>
              <a:gd name="connsiteY53" fmla="*/ 0 h 489583"/>
              <a:gd name="connsiteX54" fmla="*/ 583549 w 605804"/>
              <a:gd name="connsiteY54" fmla="*/ 0 h 489583"/>
              <a:gd name="connsiteX55" fmla="*/ 605804 w 605804"/>
              <a:gd name="connsiteY55" fmla="*/ 22087 h 489583"/>
              <a:gd name="connsiteX56" fmla="*/ 605804 w 605804"/>
              <a:gd name="connsiteY56" fmla="*/ 303954 h 489583"/>
              <a:gd name="connsiteX57" fmla="*/ 583549 w 605804"/>
              <a:gd name="connsiteY57" fmla="*/ 326172 h 489583"/>
              <a:gd name="connsiteX58" fmla="*/ 551022 w 605804"/>
              <a:gd name="connsiteY58" fmla="*/ 326172 h 489583"/>
              <a:gd name="connsiteX59" fmla="*/ 543911 w 605804"/>
              <a:gd name="connsiteY59" fmla="*/ 329984 h 489583"/>
              <a:gd name="connsiteX60" fmla="*/ 485573 w 605804"/>
              <a:gd name="connsiteY60" fmla="*/ 412020 h 489583"/>
              <a:gd name="connsiteX61" fmla="*/ 478462 w 605804"/>
              <a:gd name="connsiteY61" fmla="*/ 415701 h 489583"/>
              <a:gd name="connsiteX62" fmla="*/ 471351 w 605804"/>
              <a:gd name="connsiteY62" fmla="*/ 412020 h 489583"/>
              <a:gd name="connsiteX63" fmla="*/ 413144 w 605804"/>
              <a:gd name="connsiteY63" fmla="*/ 329853 h 489583"/>
              <a:gd name="connsiteX64" fmla="*/ 405902 w 605804"/>
              <a:gd name="connsiteY64" fmla="*/ 326172 h 489583"/>
              <a:gd name="connsiteX65" fmla="*/ 172419 w 605804"/>
              <a:gd name="connsiteY65" fmla="*/ 326172 h 489583"/>
              <a:gd name="connsiteX66" fmla="*/ 150163 w 605804"/>
              <a:gd name="connsiteY66" fmla="*/ 303954 h 489583"/>
              <a:gd name="connsiteX67" fmla="*/ 150163 w 605804"/>
              <a:gd name="connsiteY67" fmla="*/ 22087 h 489583"/>
              <a:gd name="connsiteX68" fmla="*/ 172419 w 605804"/>
              <a:gd name="connsiteY68" fmla="*/ 0 h 48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5804" h="489583">
                <a:moveTo>
                  <a:pt x="16460" y="157643"/>
                </a:moveTo>
                <a:lnTo>
                  <a:pt x="115091" y="157643"/>
                </a:lnTo>
                <a:cubicBezTo>
                  <a:pt x="119832" y="157643"/>
                  <a:pt x="123782" y="161587"/>
                  <a:pt x="123782" y="166451"/>
                </a:cubicBezTo>
                <a:lnTo>
                  <a:pt x="123782" y="312768"/>
                </a:lnTo>
                <a:cubicBezTo>
                  <a:pt x="123782" y="334722"/>
                  <a:pt x="141691" y="352469"/>
                  <a:pt x="163683" y="352469"/>
                </a:cubicBezTo>
                <a:lnTo>
                  <a:pt x="358047" y="352469"/>
                </a:lnTo>
                <a:cubicBezTo>
                  <a:pt x="362920" y="352469"/>
                  <a:pt x="366870" y="356413"/>
                  <a:pt x="366870" y="361277"/>
                </a:cubicBezTo>
                <a:lnTo>
                  <a:pt x="366870" y="402950"/>
                </a:lnTo>
                <a:cubicBezTo>
                  <a:pt x="366870" y="412021"/>
                  <a:pt x="359496" y="419383"/>
                  <a:pt x="350410" y="419383"/>
                </a:cubicBezTo>
                <a:lnTo>
                  <a:pt x="160786" y="419383"/>
                </a:lnTo>
                <a:cubicBezTo>
                  <a:pt x="157889" y="419383"/>
                  <a:pt x="155255" y="420829"/>
                  <a:pt x="153543" y="423064"/>
                </a:cubicBezTo>
                <a:lnTo>
                  <a:pt x="108902" y="485902"/>
                </a:lnTo>
                <a:cubicBezTo>
                  <a:pt x="107322" y="488269"/>
                  <a:pt x="104688" y="489583"/>
                  <a:pt x="101791" y="489583"/>
                </a:cubicBezTo>
                <a:cubicBezTo>
                  <a:pt x="98894" y="489583"/>
                  <a:pt x="96260" y="488269"/>
                  <a:pt x="94680" y="485902"/>
                </a:cubicBezTo>
                <a:lnTo>
                  <a:pt x="50039" y="423064"/>
                </a:lnTo>
                <a:cubicBezTo>
                  <a:pt x="48328" y="420829"/>
                  <a:pt x="45694" y="419383"/>
                  <a:pt x="42797" y="419383"/>
                </a:cubicBezTo>
                <a:lnTo>
                  <a:pt x="16460" y="419383"/>
                </a:lnTo>
                <a:cubicBezTo>
                  <a:pt x="7374" y="419383"/>
                  <a:pt x="0" y="412021"/>
                  <a:pt x="0" y="402950"/>
                </a:cubicBezTo>
                <a:lnTo>
                  <a:pt x="0" y="174076"/>
                </a:lnTo>
                <a:cubicBezTo>
                  <a:pt x="0" y="165005"/>
                  <a:pt x="7374" y="157643"/>
                  <a:pt x="16460" y="157643"/>
                </a:cubicBezTo>
                <a:close/>
                <a:moveTo>
                  <a:pt x="367712" y="46934"/>
                </a:moveTo>
                <a:cubicBezTo>
                  <a:pt x="365737" y="46934"/>
                  <a:pt x="364156" y="48643"/>
                  <a:pt x="364156" y="50615"/>
                </a:cubicBezTo>
                <a:lnTo>
                  <a:pt x="364156" y="71519"/>
                </a:lnTo>
                <a:cubicBezTo>
                  <a:pt x="340453" y="78092"/>
                  <a:pt x="325835" y="95051"/>
                  <a:pt x="325835" y="116349"/>
                </a:cubicBezTo>
                <a:cubicBezTo>
                  <a:pt x="325835" y="154475"/>
                  <a:pt x="359811" y="164729"/>
                  <a:pt x="379959" y="170908"/>
                </a:cubicBezTo>
                <a:cubicBezTo>
                  <a:pt x="403663" y="178008"/>
                  <a:pt x="407087" y="181163"/>
                  <a:pt x="406955" y="188919"/>
                </a:cubicBezTo>
                <a:cubicBezTo>
                  <a:pt x="406955" y="197859"/>
                  <a:pt x="391679" y="200226"/>
                  <a:pt x="382593" y="200226"/>
                </a:cubicBezTo>
                <a:cubicBezTo>
                  <a:pt x="371268" y="200226"/>
                  <a:pt x="358889" y="195230"/>
                  <a:pt x="351909" y="187868"/>
                </a:cubicBezTo>
                <a:lnTo>
                  <a:pt x="346379" y="182083"/>
                </a:lnTo>
                <a:cubicBezTo>
                  <a:pt x="345062" y="180637"/>
                  <a:pt x="342691" y="180637"/>
                  <a:pt x="341243" y="181952"/>
                </a:cubicBezTo>
                <a:lnTo>
                  <a:pt x="320699" y="201277"/>
                </a:lnTo>
                <a:cubicBezTo>
                  <a:pt x="320041" y="201935"/>
                  <a:pt x="319646" y="202855"/>
                  <a:pt x="319646" y="203907"/>
                </a:cubicBezTo>
                <a:cubicBezTo>
                  <a:pt x="319514" y="204827"/>
                  <a:pt x="319909" y="205747"/>
                  <a:pt x="320568" y="206536"/>
                </a:cubicBezTo>
                <a:lnTo>
                  <a:pt x="326099" y="212321"/>
                </a:lnTo>
                <a:cubicBezTo>
                  <a:pt x="335580" y="222181"/>
                  <a:pt x="349276" y="229806"/>
                  <a:pt x="364156" y="233355"/>
                </a:cubicBezTo>
                <a:lnTo>
                  <a:pt x="364156" y="253602"/>
                </a:lnTo>
                <a:cubicBezTo>
                  <a:pt x="364156" y="255705"/>
                  <a:pt x="365737" y="257283"/>
                  <a:pt x="367712" y="257283"/>
                </a:cubicBezTo>
                <a:lnTo>
                  <a:pt x="395893" y="257283"/>
                </a:lnTo>
                <a:cubicBezTo>
                  <a:pt x="398000" y="257283"/>
                  <a:pt x="399581" y="255705"/>
                  <a:pt x="399581" y="253602"/>
                </a:cubicBezTo>
                <a:lnTo>
                  <a:pt x="399581" y="234144"/>
                </a:lnTo>
                <a:cubicBezTo>
                  <a:pt x="426182" y="229017"/>
                  <a:pt x="442511" y="211926"/>
                  <a:pt x="442511" y="189051"/>
                </a:cubicBezTo>
                <a:cubicBezTo>
                  <a:pt x="442774" y="152766"/>
                  <a:pt x="411169" y="143300"/>
                  <a:pt x="390362" y="136990"/>
                </a:cubicBezTo>
                <a:cubicBezTo>
                  <a:pt x="365210" y="129365"/>
                  <a:pt x="361391" y="125552"/>
                  <a:pt x="361391" y="116349"/>
                </a:cubicBezTo>
                <a:cubicBezTo>
                  <a:pt x="361391" y="106752"/>
                  <a:pt x="377457" y="104123"/>
                  <a:pt x="386939" y="104123"/>
                </a:cubicBezTo>
                <a:cubicBezTo>
                  <a:pt x="395893" y="104123"/>
                  <a:pt x="407087" y="107146"/>
                  <a:pt x="413408" y="111222"/>
                </a:cubicBezTo>
                <a:lnTo>
                  <a:pt x="419992" y="115429"/>
                </a:lnTo>
                <a:cubicBezTo>
                  <a:pt x="421704" y="116612"/>
                  <a:pt x="424075" y="116086"/>
                  <a:pt x="425128" y="114377"/>
                </a:cubicBezTo>
                <a:lnTo>
                  <a:pt x="440404" y="90713"/>
                </a:lnTo>
                <a:cubicBezTo>
                  <a:pt x="441457" y="89004"/>
                  <a:pt x="441062" y="86769"/>
                  <a:pt x="439350" y="85717"/>
                </a:cubicBezTo>
                <a:lnTo>
                  <a:pt x="432634" y="81379"/>
                </a:lnTo>
                <a:cubicBezTo>
                  <a:pt x="423811" y="75594"/>
                  <a:pt x="411828" y="71387"/>
                  <a:pt x="399581" y="69678"/>
                </a:cubicBezTo>
                <a:lnTo>
                  <a:pt x="399581" y="50615"/>
                </a:lnTo>
                <a:cubicBezTo>
                  <a:pt x="399581" y="48643"/>
                  <a:pt x="398000" y="46934"/>
                  <a:pt x="395893" y="46934"/>
                </a:cubicBezTo>
                <a:close/>
                <a:moveTo>
                  <a:pt x="172419" y="0"/>
                </a:moveTo>
                <a:lnTo>
                  <a:pt x="583549" y="0"/>
                </a:lnTo>
                <a:cubicBezTo>
                  <a:pt x="595796" y="0"/>
                  <a:pt x="605804" y="9860"/>
                  <a:pt x="605804" y="22087"/>
                </a:cubicBezTo>
                <a:lnTo>
                  <a:pt x="605804" y="303954"/>
                </a:lnTo>
                <a:cubicBezTo>
                  <a:pt x="605804" y="316312"/>
                  <a:pt x="595796" y="326172"/>
                  <a:pt x="583549" y="326172"/>
                </a:cubicBezTo>
                <a:lnTo>
                  <a:pt x="551022" y="326172"/>
                </a:lnTo>
                <a:cubicBezTo>
                  <a:pt x="548125" y="326172"/>
                  <a:pt x="545491" y="327618"/>
                  <a:pt x="543911" y="329984"/>
                </a:cubicBezTo>
                <a:lnTo>
                  <a:pt x="485573" y="412020"/>
                </a:lnTo>
                <a:cubicBezTo>
                  <a:pt x="483993" y="414255"/>
                  <a:pt x="481359" y="415701"/>
                  <a:pt x="478462" y="415701"/>
                </a:cubicBezTo>
                <a:cubicBezTo>
                  <a:pt x="475565" y="415701"/>
                  <a:pt x="472931" y="414255"/>
                  <a:pt x="471351" y="412020"/>
                </a:cubicBezTo>
                <a:lnTo>
                  <a:pt x="413144" y="329853"/>
                </a:lnTo>
                <a:cubicBezTo>
                  <a:pt x="411433" y="327618"/>
                  <a:pt x="408799" y="326172"/>
                  <a:pt x="405902" y="326172"/>
                </a:cubicBezTo>
                <a:lnTo>
                  <a:pt x="172419" y="326172"/>
                </a:lnTo>
                <a:cubicBezTo>
                  <a:pt x="160172" y="326172"/>
                  <a:pt x="150163" y="316312"/>
                  <a:pt x="150163" y="303954"/>
                </a:cubicBezTo>
                <a:lnTo>
                  <a:pt x="150163" y="22087"/>
                </a:lnTo>
                <a:cubicBezTo>
                  <a:pt x="150163" y="9860"/>
                  <a:pt x="160172" y="0"/>
                  <a:pt x="172419"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195F3ADB-2759-4881-90FD-68C98E3E5538}"/>
              </a:ext>
            </a:extLst>
          </p:cNvPr>
          <p:cNvSpPr txBox="1"/>
          <p:nvPr/>
        </p:nvSpPr>
        <p:spPr>
          <a:xfrm>
            <a:off x="8676966" y="3429000"/>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rPr>
              <a:t>这里是小标题</a:t>
            </a:r>
            <a:endParaRPr kumimoji="0" lang="en-US" altLang="zh-CN" sz="1800" b="1" i="0" u="none" strike="noStrike" kern="1200" cap="none" spc="0" normalizeH="0" baseline="0" noProof="0" dirty="0">
              <a:ln>
                <a:noFill/>
              </a:ln>
              <a:solidFill>
                <a:schemeClr val="bg1"/>
              </a:solidFill>
              <a:effectLst/>
              <a:uLnTx/>
              <a:uFillTx/>
              <a:latin typeface="+mj-ea"/>
              <a:ea typeface="+mj-ea"/>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mn-ea"/>
                <a:cs typeface="Arial" panose="020B0604020202020204" pitchFamily="34" charset="0"/>
              </a:rPr>
              <a:t>请在此输入正文请在此输入正文</a:t>
            </a:r>
          </a:p>
        </p:txBody>
      </p:sp>
    </p:spTree>
    <p:extLst>
      <p:ext uri="{BB962C8B-B14F-4D97-AF65-F5344CB8AC3E}">
        <p14:creationId xmlns:p14="http://schemas.microsoft.com/office/powerpoint/2010/main" val="133745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1ED83E8-746A-4911-AAB6-A5996CAD07A2}"/>
              </a:ext>
            </a:extLst>
          </p:cNvPr>
          <p:cNvPicPr>
            <a:picLocks noChangeAspect="1"/>
          </p:cNvPicPr>
          <p:nvPr/>
        </p:nvPicPr>
        <p:blipFill rotWithShape="1">
          <a:blip r:embed="rId2">
            <a:extLst>
              <a:ext uri="{28A0092B-C50C-407E-A947-70E740481C1C}">
                <a14:useLocalDpi xmlns:a14="http://schemas.microsoft.com/office/drawing/2010/main" val="0"/>
              </a:ext>
            </a:extLst>
          </a:blip>
          <a:srcRect t="35" b="15591"/>
          <a:stretch/>
        </p:blipFill>
        <p:spPr>
          <a:xfrm>
            <a:off x="1" y="1"/>
            <a:ext cx="12191998" cy="6858000"/>
          </a:xfrm>
          <a:prstGeom prst="rect">
            <a:avLst/>
          </a:prstGeom>
        </p:spPr>
      </p:pic>
      <p:sp>
        <p:nvSpPr>
          <p:cNvPr id="3" name="矩形 2">
            <a:extLst>
              <a:ext uri="{FF2B5EF4-FFF2-40B4-BE49-F238E27FC236}">
                <a16:creationId xmlns:a16="http://schemas.microsoft.com/office/drawing/2014/main" id="{189C85C0-09D5-4A5C-BAEC-DF8726231E91}"/>
              </a:ext>
            </a:extLst>
          </p:cNvPr>
          <p:cNvSpPr/>
          <p:nvPr/>
        </p:nvSpPr>
        <p:spPr>
          <a:xfrm>
            <a:off x="-1" y="0"/>
            <a:ext cx="4064000" cy="6858000"/>
          </a:xfrm>
          <a:prstGeom prst="rect">
            <a:avLst/>
          </a:prstGeom>
          <a:solidFill>
            <a:srgbClr val="1013A2">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E60588EA-B2EB-4E1A-8DC7-D842AF978600}"/>
              </a:ext>
            </a:extLst>
          </p:cNvPr>
          <p:cNvSpPr/>
          <p:nvPr/>
        </p:nvSpPr>
        <p:spPr>
          <a:xfrm>
            <a:off x="4063999" y="0"/>
            <a:ext cx="4064000" cy="6858000"/>
          </a:xfrm>
          <a:prstGeom prst="rect">
            <a:avLst/>
          </a:prstGeom>
          <a:solidFill>
            <a:srgbClr val="1013A2">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7E93E9DC-E855-4251-B14C-6D3AD818FAC1}"/>
              </a:ext>
            </a:extLst>
          </p:cNvPr>
          <p:cNvSpPr/>
          <p:nvPr/>
        </p:nvSpPr>
        <p:spPr>
          <a:xfrm>
            <a:off x="8127996" y="0"/>
            <a:ext cx="4064000" cy="6858000"/>
          </a:xfrm>
          <a:prstGeom prst="rect">
            <a:avLst/>
          </a:prstGeom>
          <a:solidFill>
            <a:srgbClr val="1013A2">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7C7338C2-1EEE-4028-8BC1-AA318D2CFDFB}"/>
              </a:ext>
            </a:extLst>
          </p:cNvPr>
          <p:cNvSpPr/>
          <p:nvPr/>
        </p:nvSpPr>
        <p:spPr>
          <a:xfrm>
            <a:off x="4063999" y="0"/>
            <a:ext cx="45719"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B9C6DA36-80E9-4446-9A37-4876C6E859F5}"/>
              </a:ext>
            </a:extLst>
          </p:cNvPr>
          <p:cNvSpPr/>
          <p:nvPr/>
        </p:nvSpPr>
        <p:spPr>
          <a:xfrm>
            <a:off x="8099096" y="0"/>
            <a:ext cx="45719"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AAC5FC44-31BE-4BD7-9317-420A42E67F20}"/>
              </a:ext>
            </a:extLst>
          </p:cNvPr>
          <p:cNvSpPr txBox="1"/>
          <p:nvPr/>
        </p:nvSpPr>
        <p:spPr>
          <a:xfrm>
            <a:off x="690784" y="3173872"/>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这里是小标题</a:t>
            </a:r>
            <a:endParaRPr kumimoji="0" lang="en-US" altLang="zh-CN"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p:txBody>
      </p:sp>
      <p:sp>
        <p:nvSpPr>
          <p:cNvPr id="11" name="文本框 10">
            <a:extLst>
              <a:ext uri="{FF2B5EF4-FFF2-40B4-BE49-F238E27FC236}">
                <a16:creationId xmlns:a16="http://schemas.microsoft.com/office/drawing/2014/main" id="{57279125-92C9-47D0-BCBB-62A50E90BCEE}"/>
              </a:ext>
            </a:extLst>
          </p:cNvPr>
          <p:cNvSpPr txBox="1"/>
          <p:nvPr/>
        </p:nvSpPr>
        <p:spPr>
          <a:xfrm>
            <a:off x="4754783" y="3173872"/>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这里是小标题</a:t>
            </a:r>
            <a:endParaRPr kumimoji="0" lang="en-US" altLang="zh-CN"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p:txBody>
      </p:sp>
      <p:sp>
        <p:nvSpPr>
          <p:cNvPr id="12" name="文本框 11">
            <a:extLst>
              <a:ext uri="{FF2B5EF4-FFF2-40B4-BE49-F238E27FC236}">
                <a16:creationId xmlns:a16="http://schemas.microsoft.com/office/drawing/2014/main" id="{C4BF1A92-6755-4807-8B4F-E86AC5751438}"/>
              </a:ext>
            </a:extLst>
          </p:cNvPr>
          <p:cNvSpPr txBox="1"/>
          <p:nvPr/>
        </p:nvSpPr>
        <p:spPr>
          <a:xfrm>
            <a:off x="8818781" y="3173872"/>
            <a:ext cx="2682430" cy="135242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rPr>
              <a:t>这里是小标题</a:t>
            </a:r>
            <a:endParaRPr kumimoji="0" lang="en-US" altLang="zh-CN" sz="1800" b="1" i="0" u="none" strike="noStrike" kern="1200" cap="none" spc="0" normalizeH="0" baseline="0" noProof="0" dirty="0">
              <a:ln>
                <a:noFill/>
              </a:ln>
              <a:solidFill>
                <a:prstClr val="white"/>
              </a:solidFill>
              <a:effectLst/>
              <a:uLnTx/>
              <a:uFillTx/>
              <a:latin typeface="微软雅黑"/>
              <a:ea typeface="微软雅黑"/>
              <a:cs typeface="Arial" panose="020B0604020202020204" pitchFamily="34" charset="0"/>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Light"/>
                <a:ea typeface="微软雅黑 Light"/>
                <a:cs typeface="Arial" panose="020B0604020202020204" pitchFamily="34" charset="0"/>
              </a:rPr>
              <a:t>请在此输入正文请在此输入正文</a:t>
            </a:r>
          </a:p>
        </p:txBody>
      </p:sp>
      <p:sp>
        <p:nvSpPr>
          <p:cNvPr id="13" name="矩形 12">
            <a:extLst>
              <a:ext uri="{FF2B5EF4-FFF2-40B4-BE49-F238E27FC236}">
                <a16:creationId xmlns:a16="http://schemas.microsoft.com/office/drawing/2014/main" id="{FB50BB6E-F8EC-48F9-A6D4-2EE62B1379B1}"/>
              </a:ext>
            </a:extLst>
          </p:cNvPr>
          <p:cNvSpPr/>
          <p:nvPr/>
        </p:nvSpPr>
        <p:spPr>
          <a:xfrm>
            <a:off x="1739604" y="2137144"/>
            <a:ext cx="584791" cy="584791"/>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矩形 13">
            <a:extLst>
              <a:ext uri="{FF2B5EF4-FFF2-40B4-BE49-F238E27FC236}">
                <a16:creationId xmlns:a16="http://schemas.microsoft.com/office/drawing/2014/main" id="{262746EF-23DE-4B65-83D7-8BCAB175BAE8}"/>
              </a:ext>
            </a:extLst>
          </p:cNvPr>
          <p:cNvSpPr/>
          <p:nvPr/>
        </p:nvSpPr>
        <p:spPr>
          <a:xfrm>
            <a:off x="2224560" y="2620040"/>
            <a:ext cx="197774" cy="197774"/>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14">
            <a:extLst>
              <a:ext uri="{FF2B5EF4-FFF2-40B4-BE49-F238E27FC236}">
                <a16:creationId xmlns:a16="http://schemas.microsoft.com/office/drawing/2014/main" id="{D576F867-703F-44C6-826E-AC22D20E6F9C}"/>
              </a:ext>
            </a:extLst>
          </p:cNvPr>
          <p:cNvSpPr/>
          <p:nvPr/>
        </p:nvSpPr>
        <p:spPr>
          <a:xfrm>
            <a:off x="1631968" y="2012950"/>
            <a:ext cx="181640" cy="181640"/>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792E1C29-C12E-40C5-BB68-C875617D913B}"/>
              </a:ext>
            </a:extLst>
          </p:cNvPr>
          <p:cNvSpPr/>
          <p:nvPr/>
        </p:nvSpPr>
        <p:spPr>
          <a:xfrm>
            <a:off x="5801823" y="2137144"/>
            <a:ext cx="584791" cy="584791"/>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353E8B66-57BC-429E-B1F3-6A8E3E3F9228}"/>
              </a:ext>
            </a:extLst>
          </p:cNvPr>
          <p:cNvSpPr/>
          <p:nvPr/>
        </p:nvSpPr>
        <p:spPr>
          <a:xfrm>
            <a:off x="6286779" y="2620040"/>
            <a:ext cx="197774" cy="197774"/>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a:extLst>
              <a:ext uri="{FF2B5EF4-FFF2-40B4-BE49-F238E27FC236}">
                <a16:creationId xmlns:a16="http://schemas.microsoft.com/office/drawing/2014/main" id="{F5884923-E3E4-44E4-A459-BF1EF94774CF}"/>
              </a:ext>
            </a:extLst>
          </p:cNvPr>
          <p:cNvSpPr/>
          <p:nvPr/>
        </p:nvSpPr>
        <p:spPr>
          <a:xfrm>
            <a:off x="5694187" y="2012950"/>
            <a:ext cx="181640" cy="181640"/>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F1FF7C0E-A826-4788-A361-54A89207D690}"/>
              </a:ext>
            </a:extLst>
          </p:cNvPr>
          <p:cNvSpPr/>
          <p:nvPr/>
        </p:nvSpPr>
        <p:spPr>
          <a:xfrm>
            <a:off x="9864042" y="2137144"/>
            <a:ext cx="584791" cy="584791"/>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矩形 21">
            <a:extLst>
              <a:ext uri="{FF2B5EF4-FFF2-40B4-BE49-F238E27FC236}">
                <a16:creationId xmlns:a16="http://schemas.microsoft.com/office/drawing/2014/main" id="{81788D12-7A34-4307-9A40-5EB1EE4CB7C8}"/>
              </a:ext>
            </a:extLst>
          </p:cNvPr>
          <p:cNvSpPr/>
          <p:nvPr/>
        </p:nvSpPr>
        <p:spPr>
          <a:xfrm>
            <a:off x="10348998" y="2620040"/>
            <a:ext cx="197774" cy="197774"/>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矩形 22">
            <a:extLst>
              <a:ext uri="{FF2B5EF4-FFF2-40B4-BE49-F238E27FC236}">
                <a16:creationId xmlns:a16="http://schemas.microsoft.com/office/drawing/2014/main" id="{0787FEC1-B4F3-48CA-979B-E923E0DB838C}"/>
              </a:ext>
            </a:extLst>
          </p:cNvPr>
          <p:cNvSpPr/>
          <p:nvPr/>
        </p:nvSpPr>
        <p:spPr>
          <a:xfrm>
            <a:off x="9756406" y="2012950"/>
            <a:ext cx="181640" cy="181640"/>
          </a:xfrm>
          <a:prstGeom prst="rect">
            <a:avLst/>
          </a:prstGeom>
          <a:solidFill>
            <a:srgbClr val="E3414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team_150435">
            <a:extLst>
              <a:ext uri="{FF2B5EF4-FFF2-40B4-BE49-F238E27FC236}">
                <a16:creationId xmlns:a16="http://schemas.microsoft.com/office/drawing/2014/main" id="{F2B87876-8AD8-43A2-899B-FEDCDE52485C}"/>
              </a:ext>
            </a:extLst>
          </p:cNvPr>
          <p:cNvSpPr>
            <a:spLocks noChangeAspect="1"/>
          </p:cNvSpPr>
          <p:nvPr/>
        </p:nvSpPr>
        <p:spPr bwMode="auto">
          <a:xfrm>
            <a:off x="1880303" y="2273060"/>
            <a:ext cx="303392" cy="312958"/>
          </a:xfrm>
          <a:custGeom>
            <a:avLst/>
            <a:gdLst>
              <a:gd name="connsiteX0" fmla="*/ 449518 w 589475"/>
              <a:gd name="connsiteY0" fmla="*/ 192230 h 608062"/>
              <a:gd name="connsiteX1" fmla="*/ 540440 w 589475"/>
              <a:gd name="connsiteY1" fmla="*/ 192230 h 608062"/>
              <a:gd name="connsiteX2" fmla="*/ 588681 w 589475"/>
              <a:gd name="connsiteY2" fmla="*/ 240208 h 608062"/>
              <a:gd name="connsiteX3" fmla="*/ 589475 w 589475"/>
              <a:gd name="connsiteY3" fmla="*/ 390092 h 608062"/>
              <a:gd name="connsiteX4" fmla="*/ 569126 w 589475"/>
              <a:gd name="connsiteY4" fmla="*/ 410512 h 608062"/>
              <a:gd name="connsiteX5" fmla="*/ 569027 w 589475"/>
              <a:gd name="connsiteY5" fmla="*/ 410512 h 608062"/>
              <a:gd name="connsiteX6" fmla="*/ 548679 w 589475"/>
              <a:gd name="connsiteY6" fmla="*/ 390290 h 608062"/>
              <a:gd name="connsiteX7" fmla="*/ 547885 w 589475"/>
              <a:gd name="connsiteY7" fmla="*/ 240407 h 608062"/>
              <a:gd name="connsiteX8" fmla="*/ 547885 w 589475"/>
              <a:gd name="connsiteY8" fmla="*/ 240308 h 608062"/>
              <a:gd name="connsiteX9" fmla="*/ 543617 w 589475"/>
              <a:gd name="connsiteY9" fmla="*/ 236045 h 608062"/>
              <a:gd name="connsiteX10" fmla="*/ 539348 w 589475"/>
              <a:gd name="connsiteY10" fmla="*/ 240308 h 608062"/>
              <a:gd name="connsiteX11" fmla="*/ 539745 w 589475"/>
              <a:gd name="connsiteY11" fmla="*/ 583294 h 608062"/>
              <a:gd name="connsiteX12" fmla="*/ 515228 w 589475"/>
              <a:gd name="connsiteY12" fmla="*/ 607779 h 608062"/>
              <a:gd name="connsiteX13" fmla="*/ 490810 w 589475"/>
              <a:gd name="connsiteY13" fmla="*/ 583294 h 608062"/>
              <a:gd name="connsiteX14" fmla="*/ 490810 w 589475"/>
              <a:gd name="connsiteY14" fmla="*/ 392966 h 608062"/>
              <a:gd name="connsiteX15" fmla="*/ 485450 w 589475"/>
              <a:gd name="connsiteY15" fmla="*/ 387613 h 608062"/>
              <a:gd name="connsiteX16" fmla="*/ 480189 w 589475"/>
              <a:gd name="connsiteY16" fmla="*/ 392966 h 608062"/>
              <a:gd name="connsiteX17" fmla="*/ 480189 w 589475"/>
              <a:gd name="connsiteY17" fmla="*/ 583294 h 608062"/>
              <a:gd name="connsiteX18" fmla="*/ 455672 w 589475"/>
              <a:gd name="connsiteY18" fmla="*/ 607779 h 608062"/>
              <a:gd name="connsiteX19" fmla="*/ 431155 w 589475"/>
              <a:gd name="connsiteY19" fmla="*/ 583294 h 608062"/>
              <a:gd name="connsiteX20" fmla="*/ 431155 w 589475"/>
              <a:gd name="connsiteY20" fmla="*/ 408331 h 608062"/>
              <a:gd name="connsiteX21" fmla="*/ 451305 w 589475"/>
              <a:gd name="connsiteY21" fmla="*/ 368581 h 608062"/>
              <a:gd name="connsiteX22" fmla="*/ 449518 w 589475"/>
              <a:gd name="connsiteY22" fmla="*/ 192230 h 608062"/>
              <a:gd name="connsiteX23" fmla="*/ 268728 w 589475"/>
              <a:gd name="connsiteY23" fmla="*/ 151292 h 608062"/>
              <a:gd name="connsiteX24" fmla="*/ 370873 w 589475"/>
              <a:gd name="connsiteY24" fmla="*/ 151292 h 608062"/>
              <a:gd name="connsiteX25" fmla="*/ 423981 w 589475"/>
              <a:gd name="connsiteY25" fmla="*/ 204124 h 608062"/>
              <a:gd name="connsiteX26" fmla="*/ 424775 w 589475"/>
              <a:gd name="connsiteY26" fmla="*/ 368668 h 608062"/>
              <a:gd name="connsiteX27" fmla="*/ 402440 w 589475"/>
              <a:gd name="connsiteY27" fmla="*/ 391268 h 608062"/>
              <a:gd name="connsiteX28" fmla="*/ 379906 w 589475"/>
              <a:gd name="connsiteY28" fmla="*/ 368965 h 608062"/>
              <a:gd name="connsiteX29" fmla="*/ 379112 w 589475"/>
              <a:gd name="connsiteY29" fmla="*/ 204323 h 608062"/>
              <a:gd name="connsiteX30" fmla="*/ 379112 w 589475"/>
              <a:gd name="connsiteY30" fmla="*/ 204224 h 608062"/>
              <a:gd name="connsiteX31" fmla="*/ 374447 w 589475"/>
              <a:gd name="connsiteY31" fmla="*/ 199466 h 608062"/>
              <a:gd name="connsiteX32" fmla="*/ 369682 w 589475"/>
              <a:gd name="connsiteY32" fmla="*/ 204224 h 608062"/>
              <a:gd name="connsiteX33" fmla="*/ 370178 w 589475"/>
              <a:gd name="connsiteY33" fmla="*/ 580988 h 608062"/>
              <a:gd name="connsiteX34" fmla="*/ 343277 w 589475"/>
              <a:gd name="connsiteY34" fmla="*/ 607850 h 608062"/>
              <a:gd name="connsiteX35" fmla="*/ 316376 w 589475"/>
              <a:gd name="connsiteY35" fmla="*/ 580988 h 608062"/>
              <a:gd name="connsiteX36" fmla="*/ 316376 w 589475"/>
              <a:gd name="connsiteY36" fmla="*/ 371840 h 608062"/>
              <a:gd name="connsiteX37" fmla="*/ 310519 w 589475"/>
              <a:gd name="connsiteY37" fmla="*/ 366090 h 608062"/>
              <a:gd name="connsiteX38" fmla="*/ 304662 w 589475"/>
              <a:gd name="connsiteY38" fmla="*/ 371840 h 608062"/>
              <a:gd name="connsiteX39" fmla="*/ 304662 w 589475"/>
              <a:gd name="connsiteY39" fmla="*/ 580988 h 608062"/>
              <a:gd name="connsiteX40" fmla="*/ 277761 w 589475"/>
              <a:gd name="connsiteY40" fmla="*/ 607850 h 608062"/>
              <a:gd name="connsiteX41" fmla="*/ 250860 w 589475"/>
              <a:gd name="connsiteY41" fmla="*/ 580988 h 608062"/>
              <a:gd name="connsiteX42" fmla="*/ 250860 w 589475"/>
              <a:gd name="connsiteY42" fmla="*/ 391961 h 608062"/>
              <a:gd name="connsiteX43" fmla="*/ 272599 w 589475"/>
              <a:gd name="connsiteY43" fmla="*/ 350231 h 608062"/>
              <a:gd name="connsiteX44" fmla="*/ 271706 w 589475"/>
              <a:gd name="connsiteY44" fmla="*/ 172802 h 608062"/>
              <a:gd name="connsiteX45" fmla="*/ 268728 w 589475"/>
              <a:gd name="connsiteY45" fmla="*/ 151292 h 608062"/>
              <a:gd name="connsiteX46" fmla="*/ 69245 w 589475"/>
              <a:gd name="connsiteY46" fmla="*/ 116029 h 608062"/>
              <a:gd name="connsiteX47" fmla="*/ 188028 w 589475"/>
              <a:gd name="connsiteY47" fmla="*/ 116066 h 608062"/>
              <a:gd name="connsiteX48" fmla="*/ 244118 w 589475"/>
              <a:gd name="connsiteY48" fmla="*/ 161965 h 608062"/>
              <a:gd name="connsiteX49" fmla="*/ 246104 w 589475"/>
              <a:gd name="connsiteY49" fmla="*/ 350317 h 608062"/>
              <a:gd name="connsiteX50" fmla="*/ 222079 w 589475"/>
              <a:gd name="connsiteY50" fmla="*/ 374605 h 608062"/>
              <a:gd name="connsiteX51" fmla="*/ 221881 w 589475"/>
              <a:gd name="connsiteY51" fmla="*/ 374605 h 608062"/>
              <a:gd name="connsiteX52" fmla="*/ 197757 w 589475"/>
              <a:gd name="connsiteY52" fmla="*/ 350515 h 608062"/>
              <a:gd name="connsiteX53" fmla="*/ 196863 w 589475"/>
              <a:gd name="connsiteY53" fmla="*/ 173167 h 608062"/>
              <a:gd name="connsiteX54" fmla="*/ 191701 w 589475"/>
              <a:gd name="connsiteY54" fmla="*/ 168309 h 608062"/>
              <a:gd name="connsiteX55" fmla="*/ 186737 w 589475"/>
              <a:gd name="connsiteY55" fmla="*/ 173365 h 608062"/>
              <a:gd name="connsiteX56" fmla="*/ 187233 w 589475"/>
              <a:gd name="connsiteY56" fmla="*/ 579115 h 608062"/>
              <a:gd name="connsiteX57" fmla="*/ 158245 w 589475"/>
              <a:gd name="connsiteY57" fmla="*/ 608062 h 608062"/>
              <a:gd name="connsiteX58" fmla="*/ 129257 w 589475"/>
              <a:gd name="connsiteY58" fmla="*/ 579115 h 608062"/>
              <a:gd name="connsiteX59" fmla="*/ 129257 w 589475"/>
              <a:gd name="connsiteY59" fmla="*/ 353688 h 608062"/>
              <a:gd name="connsiteX60" fmla="*/ 122903 w 589475"/>
              <a:gd name="connsiteY60" fmla="*/ 347442 h 608062"/>
              <a:gd name="connsiteX61" fmla="*/ 116649 w 589475"/>
              <a:gd name="connsiteY61" fmla="*/ 353688 h 608062"/>
              <a:gd name="connsiteX62" fmla="*/ 116649 w 589475"/>
              <a:gd name="connsiteY62" fmla="*/ 579115 h 608062"/>
              <a:gd name="connsiteX63" fmla="*/ 87660 w 589475"/>
              <a:gd name="connsiteY63" fmla="*/ 608062 h 608062"/>
              <a:gd name="connsiteX64" fmla="*/ 58672 w 589475"/>
              <a:gd name="connsiteY64" fmla="*/ 579115 h 608062"/>
              <a:gd name="connsiteX65" fmla="*/ 58672 w 589475"/>
              <a:gd name="connsiteY65" fmla="*/ 347442 h 608062"/>
              <a:gd name="connsiteX66" fmla="*/ 58672 w 589475"/>
              <a:gd name="connsiteY66" fmla="*/ 173167 h 608062"/>
              <a:gd name="connsiteX67" fmla="*/ 54006 w 589475"/>
              <a:gd name="connsiteY67" fmla="*/ 168508 h 608062"/>
              <a:gd name="connsiteX68" fmla="*/ 49241 w 589475"/>
              <a:gd name="connsiteY68" fmla="*/ 173167 h 608062"/>
              <a:gd name="connsiteX69" fmla="*/ 48347 w 589475"/>
              <a:gd name="connsiteY69" fmla="*/ 350515 h 608062"/>
              <a:gd name="connsiteX70" fmla="*/ 24223 w 589475"/>
              <a:gd name="connsiteY70" fmla="*/ 374605 h 608062"/>
              <a:gd name="connsiteX71" fmla="*/ 24124 w 589475"/>
              <a:gd name="connsiteY71" fmla="*/ 374605 h 608062"/>
              <a:gd name="connsiteX72" fmla="*/ 0 w 589475"/>
              <a:gd name="connsiteY72" fmla="*/ 350317 h 608062"/>
              <a:gd name="connsiteX73" fmla="*/ 2283 w 589475"/>
              <a:gd name="connsiteY73" fmla="*/ 160775 h 608062"/>
              <a:gd name="connsiteX74" fmla="*/ 52318 w 589475"/>
              <a:gd name="connsiteY74" fmla="*/ 116364 h 608062"/>
              <a:gd name="connsiteX75" fmla="*/ 69245 w 589475"/>
              <a:gd name="connsiteY75" fmla="*/ 116029 h 608062"/>
              <a:gd name="connsiteX76" fmla="*/ 485737 w 589475"/>
              <a:gd name="connsiteY76" fmla="*/ 94205 h 608062"/>
              <a:gd name="connsiteX77" fmla="*/ 528041 w 589475"/>
              <a:gd name="connsiteY77" fmla="*/ 136523 h 608062"/>
              <a:gd name="connsiteX78" fmla="*/ 485737 w 589475"/>
              <a:gd name="connsiteY78" fmla="*/ 178742 h 608062"/>
              <a:gd name="connsiteX79" fmla="*/ 443433 w 589475"/>
              <a:gd name="connsiteY79" fmla="*/ 136523 h 608062"/>
              <a:gd name="connsiteX80" fmla="*/ 485737 w 589475"/>
              <a:gd name="connsiteY80" fmla="*/ 94205 h 608062"/>
              <a:gd name="connsiteX81" fmla="*/ 310791 w 589475"/>
              <a:gd name="connsiteY81" fmla="*/ 43609 h 608062"/>
              <a:gd name="connsiteX82" fmla="*/ 357343 w 589475"/>
              <a:gd name="connsiteY82" fmla="*/ 90091 h 608062"/>
              <a:gd name="connsiteX83" fmla="*/ 310791 w 589475"/>
              <a:gd name="connsiteY83" fmla="*/ 136473 h 608062"/>
              <a:gd name="connsiteX84" fmla="*/ 264338 w 589475"/>
              <a:gd name="connsiteY84" fmla="*/ 90091 h 608062"/>
              <a:gd name="connsiteX85" fmla="*/ 310791 w 589475"/>
              <a:gd name="connsiteY85" fmla="*/ 43609 h 608062"/>
              <a:gd name="connsiteX86" fmla="*/ 123312 w 589475"/>
              <a:gd name="connsiteY86" fmla="*/ 0 h 608062"/>
              <a:gd name="connsiteX87" fmla="*/ 173449 w 589475"/>
              <a:gd name="connsiteY87" fmla="*/ 50066 h 608062"/>
              <a:gd name="connsiteX88" fmla="*/ 123312 w 589475"/>
              <a:gd name="connsiteY88" fmla="*/ 100132 h 608062"/>
              <a:gd name="connsiteX89" fmla="*/ 73176 w 589475"/>
              <a:gd name="connsiteY89" fmla="*/ 50066 h 608062"/>
              <a:gd name="connsiteX90" fmla="*/ 123312 w 589475"/>
              <a:gd name="connsiteY90"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89475" h="608062">
                <a:moveTo>
                  <a:pt x="449518" y="192230"/>
                </a:moveTo>
                <a:lnTo>
                  <a:pt x="540440" y="192230"/>
                </a:lnTo>
                <a:cubicBezTo>
                  <a:pt x="566943" y="192230"/>
                  <a:pt x="588581" y="213741"/>
                  <a:pt x="588681" y="240208"/>
                </a:cubicBezTo>
                <a:lnTo>
                  <a:pt x="589475" y="390092"/>
                </a:lnTo>
                <a:cubicBezTo>
                  <a:pt x="589574" y="401293"/>
                  <a:pt x="580442" y="410512"/>
                  <a:pt x="569126" y="410512"/>
                </a:cubicBezTo>
                <a:lnTo>
                  <a:pt x="569027" y="410512"/>
                </a:lnTo>
                <a:cubicBezTo>
                  <a:pt x="557811" y="410512"/>
                  <a:pt x="548679" y="401492"/>
                  <a:pt x="548679" y="390290"/>
                </a:cubicBezTo>
                <a:lnTo>
                  <a:pt x="547885" y="240407"/>
                </a:lnTo>
                <a:lnTo>
                  <a:pt x="547885" y="240308"/>
                </a:lnTo>
                <a:cubicBezTo>
                  <a:pt x="547885" y="237929"/>
                  <a:pt x="545999" y="236045"/>
                  <a:pt x="543617" y="236045"/>
                </a:cubicBezTo>
                <a:cubicBezTo>
                  <a:pt x="541234" y="236045"/>
                  <a:pt x="539348" y="237929"/>
                  <a:pt x="539348" y="240308"/>
                </a:cubicBezTo>
                <a:cubicBezTo>
                  <a:pt x="539348" y="445009"/>
                  <a:pt x="539745" y="259539"/>
                  <a:pt x="539745" y="583294"/>
                </a:cubicBezTo>
                <a:cubicBezTo>
                  <a:pt x="539745" y="596776"/>
                  <a:pt x="528827" y="607779"/>
                  <a:pt x="515228" y="607779"/>
                </a:cubicBezTo>
                <a:cubicBezTo>
                  <a:pt x="501729" y="607779"/>
                  <a:pt x="490810" y="596776"/>
                  <a:pt x="490810" y="583294"/>
                </a:cubicBezTo>
                <a:lnTo>
                  <a:pt x="490810" y="392966"/>
                </a:lnTo>
                <a:cubicBezTo>
                  <a:pt x="490810" y="389993"/>
                  <a:pt x="488428" y="387613"/>
                  <a:pt x="485450" y="387613"/>
                </a:cubicBezTo>
                <a:cubicBezTo>
                  <a:pt x="482572" y="387613"/>
                  <a:pt x="480189" y="389993"/>
                  <a:pt x="480189" y="392966"/>
                </a:cubicBezTo>
                <a:lnTo>
                  <a:pt x="480189" y="583294"/>
                </a:lnTo>
                <a:cubicBezTo>
                  <a:pt x="480189" y="596776"/>
                  <a:pt x="469172" y="607779"/>
                  <a:pt x="455672" y="607779"/>
                </a:cubicBezTo>
                <a:cubicBezTo>
                  <a:pt x="442173" y="607779"/>
                  <a:pt x="431155" y="596776"/>
                  <a:pt x="431155" y="583294"/>
                </a:cubicBezTo>
                <a:lnTo>
                  <a:pt x="431155" y="408331"/>
                </a:lnTo>
                <a:cubicBezTo>
                  <a:pt x="443563" y="399212"/>
                  <a:pt x="451404" y="384838"/>
                  <a:pt x="451305" y="368581"/>
                </a:cubicBezTo>
                <a:cubicBezTo>
                  <a:pt x="450411" y="189256"/>
                  <a:pt x="450808" y="200359"/>
                  <a:pt x="449518" y="192230"/>
                </a:cubicBezTo>
                <a:close/>
                <a:moveTo>
                  <a:pt x="268728" y="151292"/>
                </a:moveTo>
                <a:lnTo>
                  <a:pt x="370873" y="151292"/>
                </a:lnTo>
                <a:cubicBezTo>
                  <a:pt x="399958" y="151292"/>
                  <a:pt x="423782" y="174982"/>
                  <a:pt x="423981" y="204124"/>
                </a:cubicBezTo>
                <a:lnTo>
                  <a:pt x="424775" y="368668"/>
                </a:lnTo>
                <a:cubicBezTo>
                  <a:pt x="424874" y="381058"/>
                  <a:pt x="414848" y="391168"/>
                  <a:pt x="402440" y="391268"/>
                </a:cubicBezTo>
                <a:cubicBezTo>
                  <a:pt x="389734" y="391268"/>
                  <a:pt x="380006" y="381058"/>
                  <a:pt x="379906" y="368965"/>
                </a:cubicBezTo>
                <a:lnTo>
                  <a:pt x="379112" y="204323"/>
                </a:lnTo>
                <a:lnTo>
                  <a:pt x="379112" y="204224"/>
                </a:lnTo>
                <a:cubicBezTo>
                  <a:pt x="379112" y="201646"/>
                  <a:pt x="377028" y="199466"/>
                  <a:pt x="374447" y="199466"/>
                </a:cubicBezTo>
                <a:cubicBezTo>
                  <a:pt x="371766" y="199466"/>
                  <a:pt x="369682" y="201646"/>
                  <a:pt x="369682" y="204224"/>
                </a:cubicBezTo>
                <a:cubicBezTo>
                  <a:pt x="369682" y="308500"/>
                  <a:pt x="370178" y="480280"/>
                  <a:pt x="370178" y="580988"/>
                </a:cubicBezTo>
                <a:cubicBezTo>
                  <a:pt x="370178" y="595856"/>
                  <a:pt x="358167" y="607850"/>
                  <a:pt x="343277" y="607850"/>
                </a:cubicBezTo>
                <a:cubicBezTo>
                  <a:pt x="328387" y="607850"/>
                  <a:pt x="316376" y="595856"/>
                  <a:pt x="316376" y="580988"/>
                </a:cubicBezTo>
                <a:lnTo>
                  <a:pt x="316376" y="371840"/>
                </a:lnTo>
                <a:cubicBezTo>
                  <a:pt x="316376" y="368668"/>
                  <a:pt x="313696" y="366090"/>
                  <a:pt x="310519" y="366090"/>
                </a:cubicBezTo>
                <a:cubicBezTo>
                  <a:pt x="307343" y="366090"/>
                  <a:pt x="304662" y="368668"/>
                  <a:pt x="304662" y="371840"/>
                </a:cubicBezTo>
                <a:lnTo>
                  <a:pt x="304662" y="580988"/>
                </a:lnTo>
                <a:cubicBezTo>
                  <a:pt x="304662" y="595856"/>
                  <a:pt x="292651" y="607850"/>
                  <a:pt x="277761" y="607850"/>
                </a:cubicBezTo>
                <a:cubicBezTo>
                  <a:pt x="262871" y="607850"/>
                  <a:pt x="250860" y="595856"/>
                  <a:pt x="250860" y="580988"/>
                </a:cubicBezTo>
                <a:lnTo>
                  <a:pt x="250860" y="391961"/>
                </a:lnTo>
                <a:cubicBezTo>
                  <a:pt x="264062" y="382743"/>
                  <a:pt x="272699" y="367478"/>
                  <a:pt x="272599" y="350231"/>
                </a:cubicBezTo>
                <a:lnTo>
                  <a:pt x="271706" y="172802"/>
                </a:lnTo>
                <a:cubicBezTo>
                  <a:pt x="271607" y="165368"/>
                  <a:pt x="270614" y="158231"/>
                  <a:pt x="268728" y="151292"/>
                </a:cubicBezTo>
                <a:close/>
                <a:moveTo>
                  <a:pt x="69245" y="116029"/>
                </a:moveTo>
                <a:cubicBezTo>
                  <a:pt x="85154" y="116017"/>
                  <a:pt x="118039" y="116066"/>
                  <a:pt x="188028" y="116066"/>
                </a:cubicBezTo>
                <a:cubicBezTo>
                  <a:pt x="215626" y="116066"/>
                  <a:pt x="238857" y="135794"/>
                  <a:pt x="244118" y="161965"/>
                </a:cubicBezTo>
                <a:cubicBezTo>
                  <a:pt x="245607" y="169598"/>
                  <a:pt x="245111" y="159685"/>
                  <a:pt x="246104" y="350317"/>
                </a:cubicBezTo>
                <a:cubicBezTo>
                  <a:pt x="246203" y="363700"/>
                  <a:pt x="235382" y="374505"/>
                  <a:pt x="222079" y="374605"/>
                </a:cubicBezTo>
                <a:lnTo>
                  <a:pt x="221881" y="374605"/>
                </a:lnTo>
                <a:cubicBezTo>
                  <a:pt x="208578" y="374605"/>
                  <a:pt x="197856" y="363898"/>
                  <a:pt x="197757" y="350515"/>
                </a:cubicBezTo>
                <a:lnTo>
                  <a:pt x="196863" y="173167"/>
                </a:lnTo>
                <a:cubicBezTo>
                  <a:pt x="196764" y="170391"/>
                  <a:pt x="194481" y="168210"/>
                  <a:pt x="191701" y="168309"/>
                </a:cubicBezTo>
                <a:cubicBezTo>
                  <a:pt x="188921" y="168408"/>
                  <a:pt x="186737" y="170589"/>
                  <a:pt x="186737" y="173365"/>
                </a:cubicBezTo>
                <a:cubicBezTo>
                  <a:pt x="186737" y="230664"/>
                  <a:pt x="187233" y="357455"/>
                  <a:pt x="187233" y="579115"/>
                </a:cubicBezTo>
                <a:cubicBezTo>
                  <a:pt x="187233" y="595076"/>
                  <a:pt x="174228" y="608062"/>
                  <a:pt x="158245" y="608062"/>
                </a:cubicBezTo>
                <a:cubicBezTo>
                  <a:pt x="142162" y="608062"/>
                  <a:pt x="129257" y="595076"/>
                  <a:pt x="129257" y="579115"/>
                </a:cubicBezTo>
                <a:lnTo>
                  <a:pt x="129257" y="353688"/>
                </a:lnTo>
                <a:cubicBezTo>
                  <a:pt x="129257" y="350317"/>
                  <a:pt x="126378" y="347442"/>
                  <a:pt x="122903" y="347442"/>
                </a:cubicBezTo>
                <a:cubicBezTo>
                  <a:pt x="119528" y="347442"/>
                  <a:pt x="116649" y="350317"/>
                  <a:pt x="116649" y="353688"/>
                </a:cubicBezTo>
                <a:lnTo>
                  <a:pt x="116649" y="579115"/>
                </a:lnTo>
                <a:cubicBezTo>
                  <a:pt x="116649" y="595076"/>
                  <a:pt x="103644" y="608062"/>
                  <a:pt x="87660" y="608062"/>
                </a:cubicBezTo>
                <a:cubicBezTo>
                  <a:pt x="71677" y="608062"/>
                  <a:pt x="58672" y="595076"/>
                  <a:pt x="58672" y="579115"/>
                </a:cubicBezTo>
                <a:lnTo>
                  <a:pt x="58672" y="347442"/>
                </a:lnTo>
                <a:lnTo>
                  <a:pt x="58672" y="173167"/>
                </a:lnTo>
                <a:cubicBezTo>
                  <a:pt x="58672" y="170589"/>
                  <a:pt x="56587" y="168508"/>
                  <a:pt x="54006" y="168508"/>
                </a:cubicBezTo>
                <a:cubicBezTo>
                  <a:pt x="51425" y="168508"/>
                  <a:pt x="49340" y="170589"/>
                  <a:pt x="49241" y="173167"/>
                </a:cubicBezTo>
                <a:lnTo>
                  <a:pt x="48347" y="350515"/>
                </a:lnTo>
                <a:cubicBezTo>
                  <a:pt x="48347" y="363898"/>
                  <a:pt x="37526" y="374605"/>
                  <a:pt x="24223" y="374605"/>
                </a:cubicBezTo>
                <a:lnTo>
                  <a:pt x="24124" y="374605"/>
                </a:lnTo>
                <a:cubicBezTo>
                  <a:pt x="10722" y="374505"/>
                  <a:pt x="0" y="363700"/>
                  <a:pt x="0" y="350317"/>
                </a:cubicBezTo>
                <a:cubicBezTo>
                  <a:pt x="993" y="157206"/>
                  <a:pt x="397" y="169301"/>
                  <a:pt x="2283" y="160775"/>
                </a:cubicBezTo>
                <a:cubicBezTo>
                  <a:pt x="7545" y="137083"/>
                  <a:pt x="27698" y="118842"/>
                  <a:pt x="52318" y="116364"/>
                </a:cubicBezTo>
                <a:cubicBezTo>
                  <a:pt x="54403" y="116116"/>
                  <a:pt x="53336" y="116042"/>
                  <a:pt x="69245" y="116029"/>
                </a:cubicBezTo>
                <a:close/>
                <a:moveTo>
                  <a:pt x="485737" y="94205"/>
                </a:moveTo>
                <a:cubicBezTo>
                  <a:pt x="509173" y="94205"/>
                  <a:pt x="528041" y="113134"/>
                  <a:pt x="528041" y="136523"/>
                </a:cubicBezTo>
                <a:cubicBezTo>
                  <a:pt x="528041" y="159912"/>
                  <a:pt x="509074" y="178742"/>
                  <a:pt x="485737" y="178742"/>
                </a:cubicBezTo>
                <a:cubicBezTo>
                  <a:pt x="462400" y="178742"/>
                  <a:pt x="443433" y="159813"/>
                  <a:pt x="443433" y="136523"/>
                </a:cubicBezTo>
                <a:cubicBezTo>
                  <a:pt x="443433" y="113332"/>
                  <a:pt x="462202" y="94205"/>
                  <a:pt x="485737" y="94205"/>
                </a:cubicBezTo>
                <a:close/>
                <a:moveTo>
                  <a:pt x="310791" y="43609"/>
                </a:moveTo>
                <a:cubicBezTo>
                  <a:pt x="336499" y="43609"/>
                  <a:pt x="357343" y="64422"/>
                  <a:pt x="357343" y="90091"/>
                </a:cubicBezTo>
                <a:cubicBezTo>
                  <a:pt x="357343" y="115660"/>
                  <a:pt x="336499" y="136473"/>
                  <a:pt x="310791" y="136473"/>
                </a:cubicBezTo>
                <a:cubicBezTo>
                  <a:pt x="285182" y="136473"/>
                  <a:pt x="264338" y="115660"/>
                  <a:pt x="264338" y="90091"/>
                </a:cubicBezTo>
                <a:cubicBezTo>
                  <a:pt x="264338" y="64422"/>
                  <a:pt x="285083" y="43609"/>
                  <a:pt x="310791" y="43609"/>
                </a:cubicBezTo>
                <a:close/>
                <a:moveTo>
                  <a:pt x="123312" y="0"/>
                </a:moveTo>
                <a:cubicBezTo>
                  <a:pt x="150912" y="0"/>
                  <a:pt x="173449" y="22406"/>
                  <a:pt x="173449" y="50066"/>
                </a:cubicBezTo>
                <a:cubicBezTo>
                  <a:pt x="173449" y="77726"/>
                  <a:pt x="150912" y="100132"/>
                  <a:pt x="123312" y="100132"/>
                </a:cubicBezTo>
                <a:cubicBezTo>
                  <a:pt x="95713" y="100132"/>
                  <a:pt x="73176" y="77825"/>
                  <a:pt x="73176" y="50066"/>
                </a:cubicBezTo>
                <a:cubicBezTo>
                  <a:pt x="73176" y="22307"/>
                  <a:pt x="95713" y="0"/>
                  <a:pt x="123312" y="0"/>
                </a:cubicBezTo>
                <a:close/>
              </a:path>
            </a:pathLst>
          </a:custGeom>
          <a:solidFill>
            <a:schemeClr val="bg1"/>
          </a:solidFill>
          <a:ln>
            <a:noFill/>
          </a:ln>
        </p:spPr>
      </p:sp>
      <p:sp>
        <p:nvSpPr>
          <p:cNvPr id="28" name="team_150435">
            <a:extLst>
              <a:ext uri="{FF2B5EF4-FFF2-40B4-BE49-F238E27FC236}">
                <a16:creationId xmlns:a16="http://schemas.microsoft.com/office/drawing/2014/main" id="{3EBCF694-65F4-41CB-9139-F412DEB1BAC4}"/>
              </a:ext>
            </a:extLst>
          </p:cNvPr>
          <p:cNvSpPr>
            <a:spLocks noChangeAspect="1"/>
          </p:cNvSpPr>
          <p:nvPr/>
        </p:nvSpPr>
        <p:spPr bwMode="auto">
          <a:xfrm>
            <a:off x="5943961" y="2297014"/>
            <a:ext cx="312958" cy="265050"/>
          </a:xfrm>
          <a:custGeom>
            <a:avLst/>
            <a:gdLst>
              <a:gd name="connsiteX0" fmla="*/ 462053 w 605696"/>
              <a:gd name="connsiteY0" fmla="*/ 271660 h 512977"/>
              <a:gd name="connsiteX1" fmla="*/ 456443 w 605696"/>
              <a:gd name="connsiteY1" fmla="*/ 277264 h 512977"/>
              <a:gd name="connsiteX2" fmla="*/ 456443 w 605696"/>
              <a:gd name="connsiteY2" fmla="*/ 283614 h 512977"/>
              <a:gd name="connsiteX3" fmla="*/ 450458 w 605696"/>
              <a:gd name="connsiteY3" fmla="*/ 291832 h 512977"/>
              <a:gd name="connsiteX4" fmla="*/ 426332 w 605696"/>
              <a:gd name="connsiteY4" fmla="*/ 322651 h 512977"/>
              <a:gd name="connsiteX5" fmla="*/ 444099 w 605696"/>
              <a:gd name="connsiteY5" fmla="*/ 352722 h 512977"/>
              <a:gd name="connsiteX6" fmla="*/ 466448 w 605696"/>
              <a:gd name="connsiteY6" fmla="*/ 362714 h 512977"/>
              <a:gd name="connsiteX7" fmla="*/ 474584 w 605696"/>
              <a:gd name="connsiteY7" fmla="*/ 367477 h 512977"/>
              <a:gd name="connsiteX8" fmla="*/ 471965 w 605696"/>
              <a:gd name="connsiteY8" fmla="*/ 386902 h 512977"/>
              <a:gd name="connsiteX9" fmla="*/ 461586 w 605696"/>
              <a:gd name="connsiteY9" fmla="*/ 388957 h 512977"/>
              <a:gd name="connsiteX10" fmla="*/ 457752 w 605696"/>
              <a:gd name="connsiteY10" fmla="*/ 388770 h 512977"/>
              <a:gd name="connsiteX11" fmla="*/ 435870 w 605696"/>
              <a:gd name="connsiteY11" fmla="*/ 382233 h 512977"/>
              <a:gd name="connsiteX12" fmla="*/ 432504 w 605696"/>
              <a:gd name="connsiteY12" fmla="*/ 381112 h 512977"/>
              <a:gd name="connsiteX13" fmla="*/ 429418 w 605696"/>
              <a:gd name="connsiteY13" fmla="*/ 385128 h 512977"/>
              <a:gd name="connsiteX14" fmla="*/ 426145 w 605696"/>
              <a:gd name="connsiteY14" fmla="*/ 396428 h 512977"/>
              <a:gd name="connsiteX15" fmla="*/ 430166 w 605696"/>
              <a:gd name="connsiteY15" fmla="*/ 405206 h 512977"/>
              <a:gd name="connsiteX16" fmla="*/ 449710 w 605696"/>
              <a:gd name="connsiteY16" fmla="*/ 410810 h 512977"/>
              <a:gd name="connsiteX17" fmla="*/ 455227 w 605696"/>
              <a:gd name="connsiteY17" fmla="*/ 417347 h 512977"/>
              <a:gd name="connsiteX18" fmla="*/ 455320 w 605696"/>
              <a:gd name="connsiteY18" fmla="*/ 424818 h 512977"/>
              <a:gd name="connsiteX19" fmla="*/ 460089 w 605696"/>
              <a:gd name="connsiteY19" fmla="*/ 429861 h 512977"/>
              <a:gd name="connsiteX20" fmla="*/ 465233 w 605696"/>
              <a:gd name="connsiteY20" fmla="*/ 429861 h 512977"/>
              <a:gd name="connsiteX21" fmla="*/ 471030 w 605696"/>
              <a:gd name="connsiteY21" fmla="*/ 429674 h 512977"/>
              <a:gd name="connsiteX22" fmla="*/ 475706 w 605696"/>
              <a:gd name="connsiteY22" fmla="*/ 425005 h 512977"/>
              <a:gd name="connsiteX23" fmla="*/ 475706 w 605696"/>
              <a:gd name="connsiteY23" fmla="*/ 414732 h 512977"/>
              <a:gd name="connsiteX24" fmla="*/ 480381 w 605696"/>
              <a:gd name="connsiteY24" fmla="*/ 408662 h 512977"/>
              <a:gd name="connsiteX25" fmla="*/ 499738 w 605696"/>
              <a:gd name="connsiteY25" fmla="*/ 396334 h 512977"/>
              <a:gd name="connsiteX26" fmla="*/ 488236 w 605696"/>
              <a:gd name="connsiteY26" fmla="*/ 343570 h 512977"/>
              <a:gd name="connsiteX27" fmla="*/ 468973 w 605696"/>
              <a:gd name="connsiteY27" fmla="*/ 334791 h 512977"/>
              <a:gd name="connsiteX28" fmla="*/ 458313 w 605696"/>
              <a:gd name="connsiteY28" fmla="*/ 328814 h 512977"/>
              <a:gd name="connsiteX29" fmla="*/ 460557 w 605696"/>
              <a:gd name="connsiteY29" fmla="*/ 312378 h 512977"/>
              <a:gd name="connsiteX30" fmla="*/ 467103 w 605696"/>
              <a:gd name="connsiteY30" fmla="*/ 311070 h 512977"/>
              <a:gd name="connsiteX31" fmla="*/ 469908 w 605696"/>
              <a:gd name="connsiteY31" fmla="*/ 310884 h 512977"/>
              <a:gd name="connsiteX32" fmla="*/ 491509 w 605696"/>
              <a:gd name="connsiteY32" fmla="*/ 315927 h 512977"/>
              <a:gd name="connsiteX33" fmla="*/ 494782 w 605696"/>
              <a:gd name="connsiteY33" fmla="*/ 316860 h 512977"/>
              <a:gd name="connsiteX34" fmla="*/ 497962 w 605696"/>
              <a:gd name="connsiteY34" fmla="*/ 313125 h 512977"/>
              <a:gd name="connsiteX35" fmla="*/ 501702 w 605696"/>
              <a:gd name="connsiteY35" fmla="*/ 300331 h 512977"/>
              <a:gd name="connsiteX36" fmla="*/ 498897 w 605696"/>
              <a:gd name="connsiteY36" fmla="*/ 294354 h 512977"/>
              <a:gd name="connsiteX37" fmla="*/ 483374 w 605696"/>
              <a:gd name="connsiteY37" fmla="*/ 289778 h 512977"/>
              <a:gd name="connsiteX38" fmla="*/ 476454 w 605696"/>
              <a:gd name="connsiteY38" fmla="*/ 281653 h 512977"/>
              <a:gd name="connsiteX39" fmla="*/ 467570 w 605696"/>
              <a:gd name="connsiteY39" fmla="*/ 271660 h 512977"/>
              <a:gd name="connsiteX40" fmla="*/ 466448 w 605696"/>
              <a:gd name="connsiteY40" fmla="*/ 271660 h 512977"/>
              <a:gd name="connsiteX41" fmla="*/ 463736 w 605696"/>
              <a:gd name="connsiteY41" fmla="*/ 271660 h 512977"/>
              <a:gd name="connsiteX42" fmla="*/ 466448 w 605696"/>
              <a:gd name="connsiteY42" fmla="*/ 189011 h 512977"/>
              <a:gd name="connsiteX43" fmla="*/ 473275 w 605696"/>
              <a:gd name="connsiteY43" fmla="*/ 192466 h 512977"/>
              <a:gd name="connsiteX44" fmla="*/ 566038 w 605696"/>
              <a:gd name="connsiteY44" fmla="*/ 235425 h 512977"/>
              <a:gd name="connsiteX45" fmla="*/ 598580 w 605696"/>
              <a:gd name="connsiteY45" fmla="*/ 240095 h 512977"/>
              <a:gd name="connsiteX46" fmla="*/ 605687 w 605696"/>
              <a:gd name="connsiteY46" fmla="*/ 247659 h 512977"/>
              <a:gd name="connsiteX47" fmla="*/ 605687 w 605696"/>
              <a:gd name="connsiteY47" fmla="*/ 310697 h 512977"/>
              <a:gd name="connsiteX48" fmla="*/ 604565 w 605696"/>
              <a:gd name="connsiteY48" fmla="*/ 372894 h 512977"/>
              <a:gd name="connsiteX49" fmla="*/ 580906 w 605696"/>
              <a:gd name="connsiteY49" fmla="*/ 434904 h 512977"/>
              <a:gd name="connsiteX50" fmla="*/ 507313 w 605696"/>
              <a:gd name="connsiteY50" fmla="*/ 495327 h 512977"/>
              <a:gd name="connsiteX51" fmla="*/ 470189 w 605696"/>
              <a:gd name="connsiteY51" fmla="*/ 512230 h 512977"/>
              <a:gd name="connsiteX52" fmla="*/ 466074 w 605696"/>
              <a:gd name="connsiteY52" fmla="*/ 512977 h 512977"/>
              <a:gd name="connsiteX53" fmla="*/ 463362 w 605696"/>
              <a:gd name="connsiteY53" fmla="*/ 512510 h 512977"/>
              <a:gd name="connsiteX54" fmla="*/ 366858 w 605696"/>
              <a:gd name="connsiteY54" fmla="*/ 452648 h 512977"/>
              <a:gd name="connsiteX55" fmla="*/ 330763 w 605696"/>
              <a:gd name="connsiteY55" fmla="*/ 390824 h 512977"/>
              <a:gd name="connsiteX56" fmla="*/ 327303 w 605696"/>
              <a:gd name="connsiteY56" fmla="*/ 362621 h 512977"/>
              <a:gd name="connsiteX57" fmla="*/ 327210 w 605696"/>
              <a:gd name="connsiteY57" fmla="*/ 249153 h 512977"/>
              <a:gd name="connsiteX58" fmla="*/ 335439 w 605696"/>
              <a:gd name="connsiteY58" fmla="*/ 240188 h 512977"/>
              <a:gd name="connsiteX59" fmla="*/ 459622 w 605696"/>
              <a:gd name="connsiteY59" fmla="*/ 192466 h 512977"/>
              <a:gd name="connsiteX60" fmla="*/ 466448 w 605696"/>
              <a:gd name="connsiteY60" fmla="*/ 189011 h 512977"/>
              <a:gd name="connsiteX61" fmla="*/ 118484 w 605696"/>
              <a:gd name="connsiteY61" fmla="*/ 134587 h 512977"/>
              <a:gd name="connsiteX62" fmla="*/ 99594 w 605696"/>
              <a:gd name="connsiteY62" fmla="*/ 153449 h 512977"/>
              <a:gd name="connsiteX63" fmla="*/ 118484 w 605696"/>
              <a:gd name="connsiteY63" fmla="*/ 172219 h 512977"/>
              <a:gd name="connsiteX64" fmla="*/ 137280 w 605696"/>
              <a:gd name="connsiteY64" fmla="*/ 153449 h 512977"/>
              <a:gd name="connsiteX65" fmla="*/ 118484 w 605696"/>
              <a:gd name="connsiteY65" fmla="*/ 134587 h 512977"/>
              <a:gd name="connsiteX66" fmla="*/ 105953 w 605696"/>
              <a:gd name="connsiteY66" fmla="*/ 120 h 512977"/>
              <a:gd name="connsiteX67" fmla="*/ 176837 w 605696"/>
              <a:gd name="connsiteY67" fmla="*/ 40273 h 512977"/>
              <a:gd name="connsiteX68" fmla="*/ 251743 w 605696"/>
              <a:gd name="connsiteY68" fmla="*/ 28788 h 512977"/>
              <a:gd name="connsiteX69" fmla="*/ 461497 w 605696"/>
              <a:gd name="connsiteY69" fmla="*/ 162414 h 512977"/>
              <a:gd name="connsiteX70" fmla="*/ 444384 w 605696"/>
              <a:gd name="connsiteY70" fmla="*/ 170258 h 512977"/>
              <a:gd name="connsiteX71" fmla="*/ 333755 w 605696"/>
              <a:gd name="connsiteY71" fmla="*/ 213213 h 512977"/>
              <a:gd name="connsiteX72" fmla="*/ 308600 w 605696"/>
              <a:gd name="connsiteY72" fmla="*/ 224231 h 512977"/>
              <a:gd name="connsiteX73" fmla="*/ 300370 w 605696"/>
              <a:gd name="connsiteY73" fmla="*/ 249070 h 512977"/>
              <a:gd name="connsiteX74" fmla="*/ 300370 w 605696"/>
              <a:gd name="connsiteY74" fmla="*/ 278392 h 512977"/>
              <a:gd name="connsiteX75" fmla="*/ 300651 w 605696"/>
              <a:gd name="connsiteY75" fmla="*/ 362713 h 512977"/>
              <a:gd name="connsiteX76" fmla="*/ 304766 w 605696"/>
              <a:gd name="connsiteY76" fmla="*/ 396704 h 512977"/>
              <a:gd name="connsiteX77" fmla="*/ 321411 w 605696"/>
              <a:gd name="connsiteY77" fmla="*/ 437791 h 512977"/>
              <a:gd name="connsiteX78" fmla="*/ 323843 w 605696"/>
              <a:gd name="connsiteY78" fmla="*/ 441806 h 512977"/>
              <a:gd name="connsiteX79" fmla="*/ 324310 w 605696"/>
              <a:gd name="connsiteY79" fmla="*/ 442553 h 512977"/>
              <a:gd name="connsiteX80" fmla="*/ 298033 w 605696"/>
              <a:gd name="connsiteY80" fmla="*/ 442553 h 512977"/>
              <a:gd name="connsiteX81" fmla="*/ 285502 w 605696"/>
              <a:gd name="connsiteY81" fmla="*/ 430040 h 512977"/>
              <a:gd name="connsiteX82" fmla="*/ 285502 w 605696"/>
              <a:gd name="connsiteY82" fmla="*/ 411271 h 512977"/>
              <a:gd name="connsiteX83" fmla="*/ 251649 w 605696"/>
              <a:gd name="connsiteY83" fmla="*/ 413512 h 512977"/>
              <a:gd name="connsiteX84" fmla="*/ 225091 w 605696"/>
              <a:gd name="connsiteY84" fmla="*/ 412111 h 512977"/>
              <a:gd name="connsiteX85" fmla="*/ 225091 w 605696"/>
              <a:gd name="connsiteY85" fmla="*/ 430040 h 512977"/>
              <a:gd name="connsiteX86" fmla="*/ 212560 w 605696"/>
              <a:gd name="connsiteY86" fmla="*/ 442553 h 512977"/>
              <a:gd name="connsiteX87" fmla="*/ 136252 w 605696"/>
              <a:gd name="connsiteY87" fmla="*/ 442553 h 512977"/>
              <a:gd name="connsiteX88" fmla="*/ 123814 w 605696"/>
              <a:gd name="connsiteY88" fmla="*/ 430040 h 512977"/>
              <a:gd name="connsiteX89" fmla="*/ 123814 w 605696"/>
              <a:gd name="connsiteY89" fmla="*/ 411271 h 512977"/>
              <a:gd name="connsiteX90" fmla="*/ 98004 w 605696"/>
              <a:gd name="connsiteY90" fmla="*/ 358885 h 512977"/>
              <a:gd name="connsiteX91" fmla="*/ 95385 w 605696"/>
              <a:gd name="connsiteY91" fmla="*/ 356644 h 512977"/>
              <a:gd name="connsiteX92" fmla="*/ 94637 w 605696"/>
              <a:gd name="connsiteY92" fmla="*/ 355990 h 512977"/>
              <a:gd name="connsiteX93" fmla="*/ 38996 w 605696"/>
              <a:gd name="connsiteY93" fmla="*/ 271108 h 512977"/>
              <a:gd name="connsiteX94" fmla="*/ 23098 w 605696"/>
              <a:gd name="connsiteY94" fmla="*/ 271108 h 512977"/>
              <a:gd name="connsiteX95" fmla="*/ 0 w 605696"/>
              <a:gd name="connsiteY95" fmla="*/ 248043 h 512977"/>
              <a:gd name="connsiteX96" fmla="*/ 0 w 605696"/>
              <a:gd name="connsiteY96" fmla="*/ 191175 h 512977"/>
              <a:gd name="connsiteX97" fmla="*/ 23098 w 605696"/>
              <a:gd name="connsiteY97" fmla="*/ 168110 h 512977"/>
              <a:gd name="connsiteX98" fmla="*/ 39931 w 605696"/>
              <a:gd name="connsiteY98" fmla="*/ 168110 h 512977"/>
              <a:gd name="connsiteX99" fmla="*/ 102212 w 605696"/>
              <a:gd name="connsiteY99" fmla="*/ 79866 h 512977"/>
              <a:gd name="connsiteX100" fmla="*/ 102773 w 605696"/>
              <a:gd name="connsiteY100" fmla="*/ 76505 h 512977"/>
              <a:gd name="connsiteX101" fmla="*/ 92486 w 605696"/>
              <a:gd name="connsiteY101" fmla="*/ 21224 h 512977"/>
              <a:gd name="connsiteX102" fmla="*/ 105953 w 605696"/>
              <a:gd name="connsiteY102" fmla="*/ 120 h 51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5696" h="512977">
                <a:moveTo>
                  <a:pt x="462053" y="271660"/>
                </a:moveTo>
                <a:cubicBezTo>
                  <a:pt x="457378" y="271847"/>
                  <a:pt x="456630" y="272594"/>
                  <a:pt x="456443" y="277264"/>
                </a:cubicBezTo>
                <a:lnTo>
                  <a:pt x="456443" y="283614"/>
                </a:lnTo>
                <a:cubicBezTo>
                  <a:pt x="456443" y="289778"/>
                  <a:pt x="456443" y="289778"/>
                  <a:pt x="450458" y="291832"/>
                </a:cubicBezTo>
                <a:cubicBezTo>
                  <a:pt x="436151" y="297062"/>
                  <a:pt x="427267" y="306961"/>
                  <a:pt x="426332" y="322651"/>
                </a:cubicBezTo>
                <a:cubicBezTo>
                  <a:pt x="425397" y="336565"/>
                  <a:pt x="432691" y="345904"/>
                  <a:pt x="444099" y="352722"/>
                </a:cubicBezTo>
                <a:cubicBezTo>
                  <a:pt x="451206" y="357018"/>
                  <a:pt x="458967" y="359446"/>
                  <a:pt x="466448" y="362714"/>
                </a:cubicBezTo>
                <a:cubicBezTo>
                  <a:pt x="469347" y="363928"/>
                  <a:pt x="472059" y="365423"/>
                  <a:pt x="474584" y="367477"/>
                </a:cubicBezTo>
                <a:cubicBezTo>
                  <a:pt x="481784" y="373267"/>
                  <a:pt x="480381" y="383167"/>
                  <a:pt x="471965" y="386902"/>
                </a:cubicBezTo>
                <a:cubicBezTo>
                  <a:pt x="468693" y="388396"/>
                  <a:pt x="465233" y="388957"/>
                  <a:pt x="461586" y="388957"/>
                </a:cubicBezTo>
                <a:cubicBezTo>
                  <a:pt x="460370" y="388957"/>
                  <a:pt x="458967" y="388863"/>
                  <a:pt x="457752" y="388770"/>
                </a:cubicBezTo>
                <a:cubicBezTo>
                  <a:pt x="449990" y="387836"/>
                  <a:pt x="442790" y="385875"/>
                  <a:pt x="435870" y="382233"/>
                </a:cubicBezTo>
                <a:cubicBezTo>
                  <a:pt x="434561" y="381486"/>
                  <a:pt x="433439" y="381112"/>
                  <a:pt x="432504" y="381112"/>
                </a:cubicBezTo>
                <a:cubicBezTo>
                  <a:pt x="431007" y="381112"/>
                  <a:pt x="430259" y="382419"/>
                  <a:pt x="429418" y="385128"/>
                </a:cubicBezTo>
                <a:cubicBezTo>
                  <a:pt x="428296" y="388863"/>
                  <a:pt x="427173" y="392692"/>
                  <a:pt x="426145" y="396428"/>
                </a:cubicBezTo>
                <a:cubicBezTo>
                  <a:pt x="424836" y="401564"/>
                  <a:pt x="425303" y="402778"/>
                  <a:pt x="430166" y="405206"/>
                </a:cubicBezTo>
                <a:cubicBezTo>
                  <a:pt x="436244" y="408195"/>
                  <a:pt x="442977" y="409689"/>
                  <a:pt x="449710" y="410810"/>
                </a:cubicBezTo>
                <a:cubicBezTo>
                  <a:pt x="454946" y="411650"/>
                  <a:pt x="455227" y="411930"/>
                  <a:pt x="455227" y="417347"/>
                </a:cubicBezTo>
                <a:cubicBezTo>
                  <a:pt x="455320" y="419868"/>
                  <a:pt x="455320" y="422390"/>
                  <a:pt x="455320" y="424818"/>
                </a:cubicBezTo>
                <a:cubicBezTo>
                  <a:pt x="455320" y="427993"/>
                  <a:pt x="456817" y="429861"/>
                  <a:pt x="460089" y="429861"/>
                </a:cubicBezTo>
                <a:lnTo>
                  <a:pt x="465233" y="429861"/>
                </a:lnTo>
                <a:cubicBezTo>
                  <a:pt x="467196" y="429861"/>
                  <a:pt x="469067" y="429674"/>
                  <a:pt x="471030" y="429674"/>
                </a:cubicBezTo>
                <a:cubicBezTo>
                  <a:pt x="474210" y="429674"/>
                  <a:pt x="475706" y="427993"/>
                  <a:pt x="475706" y="425005"/>
                </a:cubicBezTo>
                <a:cubicBezTo>
                  <a:pt x="475706" y="421643"/>
                  <a:pt x="475799" y="418094"/>
                  <a:pt x="475706" y="414732"/>
                </a:cubicBezTo>
                <a:cubicBezTo>
                  <a:pt x="475519" y="411277"/>
                  <a:pt x="477015" y="409502"/>
                  <a:pt x="480381" y="408662"/>
                </a:cubicBezTo>
                <a:cubicBezTo>
                  <a:pt x="488143" y="406514"/>
                  <a:pt x="494782" y="402405"/>
                  <a:pt x="499738" y="396334"/>
                </a:cubicBezTo>
                <a:cubicBezTo>
                  <a:pt x="513672" y="379431"/>
                  <a:pt x="508341" y="354496"/>
                  <a:pt x="488236" y="343570"/>
                </a:cubicBezTo>
                <a:cubicBezTo>
                  <a:pt x="482158" y="340208"/>
                  <a:pt x="475519" y="337593"/>
                  <a:pt x="468973" y="334791"/>
                </a:cubicBezTo>
                <a:cubicBezTo>
                  <a:pt x="465233" y="333203"/>
                  <a:pt x="461586" y="331336"/>
                  <a:pt x="458313" y="328814"/>
                </a:cubicBezTo>
                <a:cubicBezTo>
                  <a:pt x="451954" y="323771"/>
                  <a:pt x="453263" y="315646"/>
                  <a:pt x="460557" y="312378"/>
                </a:cubicBezTo>
                <a:cubicBezTo>
                  <a:pt x="462614" y="311444"/>
                  <a:pt x="464859" y="311164"/>
                  <a:pt x="467103" y="311070"/>
                </a:cubicBezTo>
                <a:cubicBezTo>
                  <a:pt x="467944" y="310884"/>
                  <a:pt x="468973" y="310884"/>
                  <a:pt x="469908" y="310884"/>
                </a:cubicBezTo>
                <a:cubicBezTo>
                  <a:pt x="477389" y="310884"/>
                  <a:pt x="484683" y="312565"/>
                  <a:pt x="491509" y="315927"/>
                </a:cubicBezTo>
                <a:cubicBezTo>
                  <a:pt x="492912" y="316487"/>
                  <a:pt x="493847" y="316860"/>
                  <a:pt x="494782" y="316860"/>
                </a:cubicBezTo>
                <a:cubicBezTo>
                  <a:pt x="496372" y="316860"/>
                  <a:pt x="497120" y="315740"/>
                  <a:pt x="497962" y="313125"/>
                </a:cubicBezTo>
                <a:cubicBezTo>
                  <a:pt x="499364" y="308922"/>
                  <a:pt x="500486" y="304533"/>
                  <a:pt x="501702" y="300331"/>
                </a:cubicBezTo>
                <a:cubicBezTo>
                  <a:pt x="502637" y="297436"/>
                  <a:pt x="501609" y="295568"/>
                  <a:pt x="498897" y="294354"/>
                </a:cubicBezTo>
                <a:cubicBezTo>
                  <a:pt x="493847" y="292112"/>
                  <a:pt x="488798" y="290618"/>
                  <a:pt x="483374" y="289778"/>
                </a:cubicBezTo>
                <a:cubicBezTo>
                  <a:pt x="476454" y="288750"/>
                  <a:pt x="476454" y="288657"/>
                  <a:pt x="476454" y="281653"/>
                </a:cubicBezTo>
                <a:cubicBezTo>
                  <a:pt x="476454" y="272034"/>
                  <a:pt x="476454" y="271660"/>
                  <a:pt x="467570" y="271660"/>
                </a:cubicBezTo>
                <a:lnTo>
                  <a:pt x="466448" y="271660"/>
                </a:lnTo>
                <a:lnTo>
                  <a:pt x="463736" y="271660"/>
                </a:lnTo>
                <a:close/>
                <a:moveTo>
                  <a:pt x="466448" y="189011"/>
                </a:moveTo>
                <a:cubicBezTo>
                  <a:pt x="468225" y="189011"/>
                  <a:pt x="469908" y="190132"/>
                  <a:pt x="473275" y="192466"/>
                </a:cubicBezTo>
                <a:cubicBezTo>
                  <a:pt x="501702" y="212172"/>
                  <a:pt x="532000" y="227954"/>
                  <a:pt x="566038" y="235425"/>
                </a:cubicBezTo>
                <a:cubicBezTo>
                  <a:pt x="576698" y="237667"/>
                  <a:pt x="587733" y="238694"/>
                  <a:pt x="598580" y="240095"/>
                </a:cubicBezTo>
                <a:cubicBezTo>
                  <a:pt x="603817" y="240655"/>
                  <a:pt x="605687" y="242429"/>
                  <a:pt x="605687" y="247659"/>
                </a:cubicBezTo>
                <a:lnTo>
                  <a:pt x="605687" y="310697"/>
                </a:lnTo>
                <a:cubicBezTo>
                  <a:pt x="605687" y="331336"/>
                  <a:pt x="605874" y="351975"/>
                  <a:pt x="604565" y="372894"/>
                </a:cubicBezTo>
                <a:cubicBezTo>
                  <a:pt x="603630" y="396054"/>
                  <a:pt x="594466" y="416506"/>
                  <a:pt x="580906" y="434904"/>
                </a:cubicBezTo>
                <a:cubicBezTo>
                  <a:pt x="561550" y="461240"/>
                  <a:pt x="535927" y="480291"/>
                  <a:pt x="507313" y="495327"/>
                </a:cubicBezTo>
                <a:cubicBezTo>
                  <a:pt x="495343" y="501677"/>
                  <a:pt x="482626" y="506813"/>
                  <a:pt x="470189" y="512230"/>
                </a:cubicBezTo>
                <a:cubicBezTo>
                  <a:pt x="468973" y="512790"/>
                  <a:pt x="467570" y="512977"/>
                  <a:pt x="466074" y="512977"/>
                </a:cubicBezTo>
                <a:cubicBezTo>
                  <a:pt x="465046" y="512977"/>
                  <a:pt x="464204" y="512790"/>
                  <a:pt x="463362" y="512510"/>
                </a:cubicBezTo>
                <a:cubicBezTo>
                  <a:pt x="427267" y="498969"/>
                  <a:pt x="394257" y="480291"/>
                  <a:pt x="366858" y="452648"/>
                </a:cubicBezTo>
                <a:cubicBezTo>
                  <a:pt x="349465" y="435184"/>
                  <a:pt x="336280" y="415012"/>
                  <a:pt x="330763" y="390824"/>
                </a:cubicBezTo>
                <a:cubicBezTo>
                  <a:pt x="328706" y="381672"/>
                  <a:pt x="327397" y="372053"/>
                  <a:pt x="327303" y="362621"/>
                </a:cubicBezTo>
                <a:cubicBezTo>
                  <a:pt x="326929" y="324705"/>
                  <a:pt x="327210" y="286976"/>
                  <a:pt x="327210" y="249153"/>
                </a:cubicBezTo>
                <a:cubicBezTo>
                  <a:pt x="327210" y="242149"/>
                  <a:pt x="328332" y="240655"/>
                  <a:pt x="335439" y="240188"/>
                </a:cubicBezTo>
                <a:cubicBezTo>
                  <a:pt x="381820" y="237200"/>
                  <a:pt x="422030" y="218429"/>
                  <a:pt x="459622" y="192466"/>
                </a:cubicBezTo>
                <a:cubicBezTo>
                  <a:pt x="462988" y="190132"/>
                  <a:pt x="464672" y="189011"/>
                  <a:pt x="466448" y="189011"/>
                </a:cubicBezTo>
                <a:close/>
                <a:moveTo>
                  <a:pt x="118484" y="134587"/>
                </a:moveTo>
                <a:cubicBezTo>
                  <a:pt x="108103" y="134587"/>
                  <a:pt x="99594" y="142991"/>
                  <a:pt x="99594" y="153449"/>
                </a:cubicBezTo>
                <a:cubicBezTo>
                  <a:pt x="99594" y="163721"/>
                  <a:pt x="108010" y="172219"/>
                  <a:pt x="118484" y="172219"/>
                </a:cubicBezTo>
                <a:cubicBezTo>
                  <a:pt x="128770" y="172219"/>
                  <a:pt x="137280" y="163721"/>
                  <a:pt x="137280" y="153449"/>
                </a:cubicBezTo>
                <a:cubicBezTo>
                  <a:pt x="137280" y="143084"/>
                  <a:pt x="128957" y="134587"/>
                  <a:pt x="118484" y="134587"/>
                </a:cubicBezTo>
                <a:close/>
                <a:moveTo>
                  <a:pt x="105953" y="120"/>
                </a:moveTo>
                <a:cubicBezTo>
                  <a:pt x="145135" y="4976"/>
                  <a:pt x="165989" y="24212"/>
                  <a:pt x="176837" y="40273"/>
                </a:cubicBezTo>
                <a:cubicBezTo>
                  <a:pt x="200216" y="32803"/>
                  <a:pt x="225465" y="28788"/>
                  <a:pt x="251743" y="28788"/>
                </a:cubicBezTo>
                <a:cubicBezTo>
                  <a:pt x="349840" y="28788"/>
                  <a:pt x="433068" y="84909"/>
                  <a:pt x="461497" y="162414"/>
                </a:cubicBezTo>
                <a:cubicBezTo>
                  <a:pt x="454016" y="163628"/>
                  <a:pt x="448498" y="167363"/>
                  <a:pt x="444384" y="170258"/>
                </a:cubicBezTo>
                <a:cubicBezTo>
                  <a:pt x="405107" y="197245"/>
                  <a:pt x="369946" y="210971"/>
                  <a:pt x="333755" y="213213"/>
                </a:cubicBezTo>
                <a:cubicBezTo>
                  <a:pt x="329267" y="213586"/>
                  <a:pt x="317484" y="214333"/>
                  <a:pt x="308600" y="224231"/>
                </a:cubicBezTo>
                <a:cubicBezTo>
                  <a:pt x="300370" y="233476"/>
                  <a:pt x="300370" y="244401"/>
                  <a:pt x="300370" y="249070"/>
                </a:cubicBezTo>
                <a:lnTo>
                  <a:pt x="300370" y="278392"/>
                </a:lnTo>
                <a:cubicBezTo>
                  <a:pt x="300370" y="305939"/>
                  <a:pt x="300370" y="334606"/>
                  <a:pt x="300651" y="362713"/>
                </a:cubicBezTo>
                <a:cubicBezTo>
                  <a:pt x="300745" y="373826"/>
                  <a:pt x="302147" y="385125"/>
                  <a:pt x="304766" y="396704"/>
                </a:cubicBezTo>
                <a:cubicBezTo>
                  <a:pt x="308132" y="411178"/>
                  <a:pt x="313556" y="424718"/>
                  <a:pt x="321411" y="437791"/>
                </a:cubicBezTo>
                <a:cubicBezTo>
                  <a:pt x="322160" y="439191"/>
                  <a:pt x="323095" y="440499"/>
                  <a:pt x="323843" y="441806"/>
                </a:cubicBezTo>
                <a:cubicBezTo>
                  <a:pt x="323936" y="441993"/>
                  <a:pt x="324217" y="442273"/>
                  <a:pt x="324310" y="442553"/>
                </a:cubicBezTo>
                <a:lnTo>
                  <a:pt x="298033" y="442553"/>
                </a:lnTo>
                <a:cubicBezTo>
                  <a:pt x="291112" y="442553"/>
                  <a:pt x="285502" y="436950"/>
                  <a:pt x="285502" y="430040"/>
                </a:cubicBezTo>
                <a:lnTo>
                  <a:pt x="285502" y="411271"/>
                </a:lnTo>
                <a:cubicBezTo>
                  <a:pt x="274467" y="412765"/>
                  <a:pt x="263058" y="413512"/>
                  <a:pt x="251649" y="413512"/>
                </a:cubicBezTo>
                <a:cubicBezTo>
                  <a:pt x="242672" y="413512"/>
                  <a:pt x="233788" y="413045"/>
                  <a:pt x="225091" y="412111"/>
                </a:cubicBezTo>
                <a:lnTo>
                  <a:pt x="225091" y="430040"/>
                </a:lnTo>
                <a:cubicBezTo>
                  <a:pt x="225091" y="436950"/>
                  <a:pt x="219480" y="442553"/>
                  <a:pt x="212560" y="442553"/>
                </a:cubicBezTo>
                <a:lnTo>
                  <a:pt x="136252" y="442553"/>
                </a:lnTo>
                <a:cubicBezTo>
                  <a:pt x="129425" y="442553"/>
                  <a:pt x="123814" y="436950"/>
                  <a:pt x="123814" y="430040"/>
                </a:cubicBezTo>
                <a:lnTo>
                  <a:pt x="123814" y="411271"/>
                </a:lnTo>
                <a:cubicBezTo>
                  <a:pt x="123720" y="405014"/>
                  <a:pt x="121570" y="380175"/>
                  <a:pt x="98004" y="358885"/>
                </a:cubicBezTo>
                <a:lnTo>
                  <a:pt x="95385" y="356644"/>
                </a:lnTo>
                <a:cubicBezTo>
                  <a:pt x="95105" y="356364"/>
                  <a:pt x="94918" y="356270"/>
                  <a:pt x="94637" y="355990"/>
                </a:cubicBezTo>
                <a:cubicBezTo>
                  <a:pt x="68453" y="332739"/>
                  <a:pt x="49002" y="303604"/>
                  <a:pt x="38996" y="271108"/>
                </a:cubicBezTo>
                <a:lnTo>
                  <a:pt x="23098" y="271108"/>
                </a:lnTo>
                <a:cubicBezTo>
                  <a:pt x="10380" y="271108"/>
                  <a:pt x="0" y="260743"/>
                  <a:pt x="0" y="248043"/>
                </a:cubicBezTo>
                <a:lnTo>
                  <a:pt x="0" y="191175"/>
                </a:lnTo>
                <a:cubicBezTo>
                  <a:pt x="0" y="178475"/>
                  <a:pt x="10380" y="168110"/>
                  <a:pt x="23098" y="168110"/>
                </a:cubicBezTo>
                <a:lnTo>
                  <a:pt x="39931" y="168110"/>
                </a:lnTo>
                <a:cubicBezTo>
                  <a:pt x="51153" y="133840"/>
                  <a:pt x="73035" y="103398"/>
                  <a:pt x="102212" y="79866"/>
                </a:cubicBezTo>
                <a:cubicBezTo>
                  <a:pt x="102212" y="78746"/>
                  <a:pt x="102399" y="77625"/>
                  <a:pt x="102773" y="76505"/>
                </a:cubicBezTo>
                <a:cubicBezTo>
                  <a:pt x="108945" y="54934"/>
                  <a:pt x="101370" y="35231"/>
                  <a:pt x="92486" y="21224"/>
                </a:cubicBezTo>
                <a:cubicBezTo>
                  <a:pt x="86408" y="11326"/>
                  <a:pt x="94357" y="-1374"/>
                  <a:pt x="105953" y="12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team_150435">
            <a:extLst>
              <a:ext uri="{FF2B5EF4-FFF2-40B4-BE49-F238E27FC236}">
                <a16:creationId xmlns:a16="http://schemas.microsoft.com/office/drawing/2014/main" id="{FDA0B279-1353-4B17-AD56-16A639571129}"/>
              </a:ext>
            </a:extLst>
          </p:cNvPr>
          <p:cNvSpPr>
            <a:spLocks noChangeAspect="1"/>
          </p:cNvSpPr>
          <p:nvPr/>
        </p:nvSpPr>
        <p:spPr bwMode="auto">
          <a:xfrm>
            <a:off x="10003523" y="2283628"/>
            <a:ext cx="312958" cy="29182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4332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E87B2AC-98BB-4296-9FDB-EADDD89EE37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1" name="椭圆 10">
            <a:extLst>
              <a:ext uri="{FF2B5EF4-FFF2-40B4-BE49-F238E27FC236}">
                <a16:creationId xmlns:a16="http://schemas.microsoft.com/office/drawing/2014/main" id="{D21F64B5-AAF9-4450-A698-CC4EB6100A05}"/>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2" name="文本框 11">
            <a:extLst>
              <a:ext uri="{FF2B5EF4-FFF2-40B4-BE49-F238E27FC236}">
                <a16:creationId xmlns:a16="http://schemas.microsoft.com/office/drawing/2014/main" id="{97A10E56-7CF4-4F37-964A-67C20A632EDB}"/>
              </a:ext>
            </a:extLst>
          </p:cNvPr>
          <p:cNvSpPr txBox="1"/>
          <p:nvPr/>
        </p:nvSpPr>
        <p:spPr>
          <a:xfrm>
            <a:off x="3966741" y="2321180"/>
            <a:ext cx="425851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mj-lt"/>
                <a:ea typeface="思源黑体 CN Bold"/>
                <a:cs typeface="+mn-cs"/>
              </a:rPr>
              <a:t>PART FOUR</a:t>
            </a:r>
            <a:endParaRPr kumimoji="0" lang="zh-CN" altLang="en-US" sz="40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13" name="文本框 12">
            <a:extLst>
              <a:ext uri="{FF2B5EF4-FFF2-40B4-BE49-F238E27FC236}">
                <a16:creationId xmlns:a16="http://schemas.microsoft.com/office/drawing/2014/main" id="{F67BCE45-59BD-4F30-9920-97A4E0E4A7DA}"/>
              </a:ext>
            </a:extLst>
          </p:cNvPr>
          <p:cNvSpPr txBox="1"/>
          <p:nvPr/>
        </p:nvSpPr>
        <p:spPr>
          <a:xfrm>
            <a:off x="2565400" y="3327076"/>
            <a:ext cx="706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mj-ea"/>
                <a:ea typeface="+mj-ea"/>
                <a:cs typeface="+mn-cs"/>
              </a:rPr>
              <a:t>输入你的第四部分标题</a:t>
            </a:r>
          </a:p>
        </p:txBody>
      </p:sp>
      <p:sp>
        <p:nvSpPr>
          <p:cNvPr id="15" name="椭圆 14">
            <a:extLst>
              <a:ext uri="{FF2B5EF4-FFF2-40B4-BE49-F238E27FC236}">
                <a16:creationId xmlns:a16="http://schemas.microsoft.com/office/drawing/2014/main" id="{68CE9809-5078-4000-B5EB-645890585F8F}"/>
              </a:ext>
            </a:extLst>
          </p:cNvPr>
          <p:cNvSpPr/>
          <p:nvPr/>
        </p:nvSpPr>
        <p:spPr>
          <a:xfrm rot="18974369">
            <a:off x="762867" y="1275810"/>
            <a:ext cx="676043" cy="676043"/>
          </a:xfrm>
          <a:prstGeom prst="ellipse">
            <a:avLst/>
          </a:prstGeom>
          <a:gradFill>
            <a:gsLst>
              <a:gs pos="0">
                <a:srgbClr val="E34146"/>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48BC0DF0-F90A-4990-A49B-07F6DA4CE45B}"/>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7" name="椭圆 16">
            <a:extLst>
              <a:ext uri="{FF2B5EF4-FFF2-40B4-BE49-F238E27FC236}">
                <a16:creationId xmlns:a16="http://schemas.microsoft.com/office/drawing/2014/main" id="{8041E5A0-FEC5-4414-A3BF-FEF5DFA62F7B}"/>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8" name="椭圆 17">
            <a:extLst>
              <a:ext uri="{FF2B5EF4-FFF2-40B4-BE49-F238E27FC236}">
                <a16:creationId xmlns:a16="http://schemas.microsoft.com/office/drawing/2014/main" id="{AAD1928D-31D1-4058-AC87-2E0AE2B58EBD}"/>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cxnSp>
        <p:nvCxnSpPr>
          <p:cNvPr id="20" name="直接连接符 19">
            <a:extLst>
              <a:ext uri="{FF2B5EF4-FFF2-40B4-BE49-F238E27FC236}">
                <a16:creationId xmlns:a16="http://schemas.microsoft.com/office/drawing/2014/main" id="{73B5F8CC-9B6E-499F-9016-F57AA29F0229}"/>
              </a:ext>
            </a:extLst>
          </p:cNvPr>
          <p:cNvCxnSpPr>
            <a:cxnSpLocks/>
          </p:cNvCxnSpPr>
          <p:nvPr/>
        </p:nvCxnSpPr>
        <p:spPr>
          <a:xfrm>
            <a:off x="5759874" y="3159605"/>
            <a:ext cx="672253" cy="0"/>
          </a:xfrm>
          <a:prstGeom prst="line">
            <a:avLst/>
          </a:prstGeom>
          <a:ln w="38100" cap="rnd">
            <a:solidFill>
              <a:srgbClr val="E341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26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CA045783-F107-47C3-B183-E9D8CCC78C59}"/>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 name="文本框 2">
            <a:extLst>
              <a:ext uri="{FF2B5EF4-FFF2-40B4-BE49-F238E27FC236}">
                <a16:creationId xmlns:a16="http://schemas.microsoft.com/office/drawing/2014/main" id="{D1043ADC-D9E2-4BA2-92ED-F84C6298ED86}"/>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graphicFrame>
        <p:nvGraphicFramePr>
          <p:cNvPr id="4" name="图表 3">
            <a:extLst>
              <a:ext uri="{FF2B5EF4-FFF2-40B4-BE49-F238E27FC236}">
                <a16:creationId xmlns:a16="http://schemas.microsoft.com/office/drawing/2014/main" id="{C8323B85-0B94-421E-8ADB-5581BDBCB7EB}"/>
              </a:ext>
            </a:extLst>
          </p:cNvPr>
          <p:cNvGraphicFramePr/>
          <p:nvPr>
            <p:extLst>
              <p:ext uri="{D42A27DB-BD31-4B8C-83A1-F6EECF244321}">
                <p14:modId xmlns:p14="http://schemas.microsoft.com/office/powerpoint/2010/main" val="3035855224"/>
              </p:ext>
            </p:extLst>
          </p:nvPr>
        </p:nvGraphicFramePr>
        <p:xfrm>
          <a:off x="906463" y="1336226"/>
          <a:ext cx="10379075" cy="49664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02885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1DDC350-1131-4760-8D62-D76BE51946C0}"/>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 name="文本框 2">
            <a:extLst>
              <a:ext uri="{FF2B5EF4-FFF2-40B4-BE49-F238E27FC236}">
                <a16:creationId xmlns:a16="http://schemas.microsoft.com/office/drawing/2014/main" id="{5C19BCC5-E5C2-419E-AE62-C4FD24C540FF}"/>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graphicFrame>
        <p:nvGraphicFramePr>
          <p:cNvPr id="4" name="表格 3">
            <a:extLst>
              <a:ext uri="{FF2B5EF4-FFF2-40B4-BE49-F238E27FC236}">
                <a16:creationId xmlns:a16="http://schemas.microsoft.com/office/drawing/2014/main" id="{88F63EAF-A535-4649-BDF7-3BF6C28C186E}"/>
              </a:ext>
            </a:extLst>
          </p:cNvPr>
          <p:cNvGraphicFramePr>
            <a:graphicFrameLocks noGrp="1"/>
          </p:cNvGraphicFramePr>
          <p:nvPr>
            <p:extLst>
              <p:ext uri="{D42A27DB-BD31-4B8C-83A1-F6EECF244321}">
                <p14:modId xmlns:p14="http://schemas.microsoft.com/office/powerpoint/2010/main" val="403944171"/>
              </p:ext>
            </p:extLst>
          </p:nvPr>
        </p:nvGraphicFramePr>
        <p:xfrm>
          <a:off x="1524000" y="1509183"/>
          <a:ext cx="9144000" cy="4677834"/>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4188862962"/>
                    </a:ext>
                  </a:extLst>
                </a:gridCol>
                <a:gridCol w="2286000">
                  <a:extLst>
                    <a:ext uri="{9D8B030D-6E8A-4147-A177-3AD203B41FA5}">
                      <a16:colId xmlns:a16="http://schemas.microsoft.com/office/drawing/2014/main" val="3252581484"/>
                    </a:ext>
                  </a:extLst>
                </a:gridCol>
                <a:gridCol w="2286000">
                  <a:extLst>
                    <a:ext uri="{9D8B030D-6E8A-4147-A177-3AD203B41FA5}">
                      <a16:colId xmlns:a16="http://schemas.microsoft.com/office/drawing/2014/main" val="3681847908"/>
                    </a:ext>
                  </a:extLst>
                </a:gridCol>
                <a:gridCol w="2286000">
                  <a:extLst>
                    <a:ext uri="{9D8B030D-6E8A-4147-A177-3AD203B41FA5}">
                      <a16:colId xmlns:a16="http://schemas.microsoft.com/office/drawing/2014/main" val="836041294"/>
                    </a:ext>
                  </a:extLst>
                </a:gridCol>
              </a:tblGrid>
              <a:tr h="779639">
                <a:tc>
                  <a:txBody>
                    <a:bodyPr/>
                    <a:lstStyle/>
                    <a:p>
                      <a:pPr algn="ctr"/>
                      <a:r>
                        <a:rPr lang="zh-CN" altLang="en-US" sz="2400" b="1" dirty="0">
                          <a:solidFill>
                            <a:schemeClr val="bg1"/>
                          </a:solidFill>
                          <a:latin typeface="+mj-ea"/>
                          <a:ea typeface="+mj-ea"/>
                        </a:rPr>
                        <a:t>标题</a:t>
                      </a:r>
                      <a:r>
                        <a:rPr lang="en-US" altLang="zh-CN" sz="2400" b="1" dirty="0">
                          <a:solidFill>
                            <a:schemeClr val="bg1"/>
                          </a:solidFill>
                          <a:latin typeface="+mj-ea"/>
                          <a:ea typeface="+mj-ea"/>
                          <a:cs typeface="Arial" panose="020B0604020202020204" pitchFamily="34" charset="0"/>
                        </a:rPr>
                        <a:t>1</a:t>
                      </a:r>
                      <a:endParaRPr lang="zh-CN" altLang="en-US" sz="2400" b="1" dirty="0">
                        <a:solidFill>
                          <a:schemeClr val="bg1"/>
                        </a:solidFill>
                        <a:latin typeface="+mj-ea"/>
                        <a:ea typeface="+mj-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solidFill>
                  </a:tcPr>
                </a:tc>
                <a:tc>
                  <a:txBody>
                    <a:bodyPr/>
                    <a:lstStyle/>
                    <a:p>
                      <a:pPr algn="ctr"/>
                      <a:r>
                        <a:rPr lang="zh-CN" altLang="en-US" sz="2400" b="1" dirty="0">
                          <a:solidFill>
                            <a:schemeClr val="bg1"/>
                          </a:solidFill>
                          <a:latin typeface="+mj-ea"/>
                          <a:ea typeface="+mj-ea"/>
                        </a:rPr>
                        <a:t>标题</a:t>
                      </a:r>
                      <a:r>
                        <a:rPr lang="en-US" altLang="zh-CN" sz="2400" b="1" kern="1200" dirty="0">
                          <a:solidFill>
                            <a:schemeClr val="bg1"/>
                          </a:solidFill>
                          <a:latin typeface="+mj-ea"/>
                          <a:ea typeface="+mj-ea"/>
                          <a:cs typeface="Arial" panose="020B0604020202020204" pitchFamily="34" charset="0"/>
                        </a:rPr>
                        <a:t>2</a:t>
                      </a:r>
                      <a:endParaRPr lang="zh-CN" altLang="en-US" sz="2400" b="1" kern="1200" dirty="0">
                        <a:solidFill>
                          <a:schemeClr val="bg1"/>
                        </a:solidFill>
                        <a:latin typeface="+mj-ea"/>
                        <a:ea typeface="+mj-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solidFill>
                  </a:tcPr>
                </a:tc>
                <a:tc>
                  <a:txBody>
                    <a:bodyPr/>
                    <a:lstStyle/>
                    <a:p>
                      <a:pPr algn="ctr"/>
                      <a:r>
                        <a:rPr lang="zh-CN" altLang="en-US" sz="2400" b="1" dirty="0">
                          <a:solidFill>
                            <a:schemeClr val="bg1"/>
                          </a:solidFill>
                          <a:latin typeface="+mj-ea"/>
                          <a:ea typeface="+mj-ea"/>
                        </a:rPr>
                        <a:t>标题</a:t>
                      </a:r>
                      <a:r>
                        <a:rPr lang="en-US" altLang="zh-CN" sz="2400" b="1" kern="1200" dirty="0">
                          <a:solidFill>
                            <a:schemeClr val="bg1"/>
                          </a:solidFill>
                          <a:latin typeface="+mj-ea"/>
                          <a:ea typeface="+mj-ea"/>
                          <a:cs typeface="Arial" panose="020B0604020202020204" pitchFamily="34" charset="0"/>
                        </a:rPr>
                        <a:t>3</a:t>
                      </a:r>
                      <a:endParaRPr lang="zh-CN" altLang="en-US" sz="2400" b="1" kern="1200" dirty="0">
                        <a:solidFill>
                          <a:schemeClr val="bg1"/>
                        </a:solidFill>
                        <a:latin typeface="+mj-ea"/>
                        <a:ea typeface="+mj-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solidFill>
                  </a:tcPr>
                </a:tc>
                <a:tc>
                  <a:txBody>
                    <a:bodyPr/>
                    <a:lstStyle/>
                    <a:p>
                      <a:pPr algn="ctr"/>
                      <a:r>
                        <a:rPr lang="zh-CN" altLang="en-US" sz="2400" b="1" dirty="0">
                          <a:solidFill>
                            <a:schemeClr val="bg1"/>
                          </a:solidFill>
                          <a:latin typeface="+mj-ea"/>
                          <a:ea typeface="+mj-ea"/>
                        </a:rPr>
                        <a:t>标题</a:t>
                      </a:r>
                      <a:r>
                        <a:rPr lang="en-US" altLang="zh-CN" sz="2400" b="1" kern="1200" dirty="0">
                          <a:solidFill>
                            <a:schemeClr val="bg1"/>
                          </a:solidFill>
                          <a:latin typeface="+mj-ea"/>
                          <a:ea typeface="+mj-ea"/>
                          <a:cs typeface="Arial" panose="020B0604020202020204" pitchFamily="34" charset="0"/>
                        </a:rPr>
                        <a:t>4</a:t>
                      </a:r>
                      <a:endParaRPr lang="zh-CN" altLang="en-US" sz="2400" b="1" kern="1200" dirty="0">
                        <a:solidFill>
                          <a:schemeClr val="bg1"/>
                        </a:solidFill>
                        <a:latin typeface="+mj-ea"/>
                        <a:ea typeface="+mj-ea"/>
                        <a:cs typeface="Arial" panose="020B0604020202020204"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solidFill>
                  </a:tcPr>
                </a:tc>
                <a:extLst>
                  <a:ext uri="{0D108BD9-81ED-4DB2-BD59-A6C34878D82A}">
                    <a16:rowId xmlns:a16="http://schemas.microsoft.com/office/drawing/2014/main" val="164909812"/>
                  </a:ext>
                </a:extLst>
              </a:tr>
              <a:tr h="779639">
                <a:tc>
                  <a:txBody>
                    <a:bodyPr/>
                    <a:lstStyle/>
                    <a:p>
                      <a:pPr algn="ctr"/>
                      <a:r>
                        <a:rPr lang="en-US" altLang="zh-CN" dirty="0">
                          <a:solidFill>
                            <a:schemeClr val="bg1"/>
                          </a:solidFill>
                          <a:latin typeface="+mn-lt"/>
                          <a:ea typeface="思源黑体 CN Light" panose="020B0300000000000000" pitchFamily="34" charset="-122"/>
                        </a:rPr>
                        <a:t>001</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002</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003</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004</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extLst>
                  <a:ext uri="{0D108BD9-81ED-4DB2-BD59-A6C34878D82A}">
                    <a16:rowId xmlns:a16="http://schemas.microsoft.com/office/drawing/2014/main" val="112358360"/>
                  </a:ext>
                </a:extLst>
              </a:tr>
              <a:tr h="779639">
                <a:tc>
                  <a:txBody>
                    <a:bodyPr/>
                    <a:lstStyle/>
                    <a:p>
                      <a:pPr algn="ctr"/>
                      <a:r>
                        <a:rPr lang="en-US" altLang="zh-CN" dirty="0">
                          <a:solidFill>
                            <a:schemeClr val="bg1"/>
                          </a:solidFill>
                          <a:latin typeface="+mn-lt"/>
                          <a:ea typeface="思源黑体 CN Light" panose="020B0300000000000000" pitchFamily="34" charset="-122"/>
                        </a:rPr>
                        <a:t>001</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002</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003</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004</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extLst>
                  <a:ext uri="{0D108BD9-81ED-4DB2-BD59-A6C34878D82A}">
                    <a16:rowId xmlns:a16="http://schemas.microsoft.com/office/drawing/2014/main" val="1730435602"/>
                  </a:ext>
                </a:extLst>
              </a:tr>
              <a:tr h="779639">
                <a:tc>
                  <a:txBody>
                    <a:bodyPr/>
                    <a:lstStyle/>
                    <a:p>
                      <a:pPr algn="ctr"/>
                      <a:r>
                        <a:rPr lang="en-US" altLang="zh-CN" dirty="0">
                          <a:solidFill>
                            <a:schemeClr val="bg1"/>
                          </a:solidFill>
                          <a:latin typeface="+mn-lt"/>
                          <a:ea typeface="思源黑体 CN Light" panose="020B0300000000000000" pitchFamily="34" charset="-122"/>
                        </a:rPr>
                        <a:t>001</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002</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003</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004</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extLst>
                  <a:ext uri="{0D108BD9-81ED-4DB2-BD59-A6C34878D82A}">
                    <a16:rowId xmlns:a16="http://schemas.microsoft.com/office/drawing/2014/main" val="1773190449"/>
                  </a:ext>
                </a:extLst>
              </a:tr>
              <a:tr h="779639">
                <a:tc>
                  <a:txBody>
                    <a:bodyPr/>
                    <a:lstStyle/>
                    <a:p>
                      <a:pPr algn="ctr"/>
                      <a:r>
                        <a:rPr lang="en-US" altLang="zh-CN" dirty="0">
                          <a:solidFill>
                            <a:schemeClr val="bg1"/>
                          </a:solidFill>
                          <a:latin typeface="+mn-lt"/>
                          <a:ea typeface="思源黑体 CN Light" panose="020B0300000000000000" pitchFamily="34" charset="-122"/>
                        </a:rPr>
                        <a:t>001</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002</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003</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004</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extLst>
                  <a:ext uri="{0D108BD9-81ED-4DB2-BD59-A6C34878D82A}">
                    <a16:rowId xmlns:a16="http://schemas.microsoft.com/office/drawing/2014/main" val="2086456029"/>
                  </a:ext>
                </a:extLst>
              </a:tr>
              <a:tr h="779639">
                <a:tc>
                  <a:txBody>
                    <a:bodyPr/>
                    <a:lstStyle/>
                    <a:p>
                      <a:pPr algn="ctr"/>
                      <a:r>
                        <a:rPr lang="en-US" altLang="zh-CN" dirty="0">
                          <a:solidFill>
                            <a:schemeClr val="bg1"/>
                          </a:solidFill>
                          <a:latin typeface="+mn-lt"/>
                          <a:ea typeface="思源黑体 CN Light" panose="020B0300000000000000" pitchFamily="34" charset="-122"/>
                        </a:rPr>
                        <a:t>001</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002</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003</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tc>
                  <a:txBody>
                    <a:bodyPr/>
                    <a:lstStyle/>
                    <a:p>
                      <a:pPr algn="ctr"/>
                      <a:r>
                        <a:rPr lang="en-US" altLang="zh-CN" dirty="0">
                          <a:solidFill>
                            <a:schemeClr val="bg1"/>
                          </a:solidFill>
                          <a:latin typeface="+mn-lt"/>
                          <a:ea typeface="思源黑体 CN Light" panose="020B0300000000000000" pitchFamily="34" charset="-122"/>
                        </a:rPr>
                        <a:t>004</a:t>
                      </a:r>
                      <a:endParaRPr lang="zh-CN" altLang="en-US" dirty="0">
                        <a:solidFill>
                          <a:schemeClr val="bg1"/>
                        </a:solidFill>
                        <a:latin typeface="+mn-lt"/>
                        <a:ea typeface="思源黑体 CN Light" panose="020B0300000000000000" pitchFamily="34" charset="-122"/>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62E4">
                        <a:alpha val="20000"/>
                      </a:srgbClr>
                    </a:solidFill>
                  </a:tcPr>
                </a:tc>
                <a:extLst>
                  <a:ext uri="{0D108BD9-81ED-4DB2-BD59-A6C34878D82A}">
                    <a16:rowId xmlns:a16="http://schemas.microsoft.com/office/drawing/2014/main" val="146258474"/>
                  </a:ext>
                </a:extLst>
              </a:tr>
            </a:tbl>
          </a:graphicData>
        </a:graphic>
      </p:graphicFrame>
    </p:spTree>
    <p:extLst>
      <p:ext uri="{BB962C8B-B14F-4D97-AF65-F5344CB8AC3E}">
        <p14:creationId xmlns:p14="http://schemas.microsoft.com/office/powerpoint/2010/main" val="80309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1800E305-9748-4426-88F7-EEC92C3EE79B}"/>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B3A30936-0C1F-4D8B-9AEE-5BD3B7572CAC}"/>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graphicFrame>
        <p:nvGraphicFramePr>
          <p:cNvPr id="6" name="图表 5">
            <a:extLst>
              <a:ext uri="{FF2B5EF4-FFF2-40B4-BE49-F238E27FC236}">
                <a16:creationId xmlns:a16="http://schemas.microsoft.com/office/drawing/2014/main" id="{5A610E9E-2DCC-4062-9CC9-E3CCDFF733FA}"/>
              </a:ext>
            </a:extLst>
          </p:cNvPr>
          <p:cNvGraphicFramePr/>
          <p:nvPr>
            <p:extLst>
              <p:ext uri="{D42A27DB-BD31-4B8C-83A1-F6EECF244321}">
                <p14:modId xmlns:p14="http://schemas.microsoft.com/office/powerpoint/2010/main" val="1185635348"/>
              </p:ext>
            </p:extLst>
          </p:nvPr>
        </p:nvGraphicFramePr>
        <p:xfrm>
          <a:off x="1460500" y="1435745"/>
          <a:ext cx="9271000" cy="49664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64831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E128F"/>
            </a:gs>
            <a:gs pos="100000">
              <a:srgbClr val="1013A2"/>
            </a:gs>
          </a:gsLst>
          <a:lin ang="5400000" scaled="0"/>
        </a:gradFill>
        <a:effectLst/>
      </p:bgPr>
    </p:bg>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94E05106-A249-4F9C-B43A-261DDEFDD4A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椭圆 4">
            <a:extLst>
              <a:ext uri="{FF2B5EF4-FFF2-40B4-BE49-F238E27FC236}">
                <a16:creationId xmlns:a16="http://schemas.microsoft.com/office/drawing/2014/main" id="{B6F31D7A-86EA-4C3E-B875-24D54F6AD8A6}"/>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6" name="椭圆 5">
            <a:extLst>
              <a:ext uri="{FF2B5EF4-FFF2-40B4-BE49-F238E27FC236}">
                <a16:creationId xmlns:a16="http://schemas.microsoft.com/office/drawing/2014/main" id="{8EB221C3-48E9-407D-9728-11754D6CB325}"/>
              </a:ext>
            </a:extLst>
          </p:cNvPr>
          <p:cNvSpPr/>
          <p:nvPr/>
        </p:nvSpPr>
        <p:spPr>
          <a:xfrm rot="18974369">
            <a:off x="762867" y="1275810"/>
            <a:ext cx="676043" cy="676043"/>
          </a:xfrm>
          <a:prstGeom prst="ellipse">
            <a:avLst/>
          </a:prstGeom>
          <a:gradFill flip="none" rotWithShape="1">
            <a:gsLst>
              <a:gs pos="0">
                <a:srgbClr val="E34146">
                  <a:alpha val="60000"/>
                </a:srgbClr>
              </a:gs>
              <a:gs pos="100000">
                <a:srgbClr val="E34146">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7" name="椭圆 6">
            <a:extLst>
              <a:ext uri="{FF2B5EF4-FFF2-40B4-BE49-F238E27FC236}">
                <a16:creationId xmlns:a16="http://schemas.microsoft.com/office/drawing/2014/main" id="{196A2931-19A8-4DE1-B756-464960CD768D}"/>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8" name="椭圆 7">
            <a:extLst>
              <a:ext uri="{FF2B5EF4-FFF2-40B4-BE49-F238E27FC236}">
                <a16:creationId xmlns:a16="http://schemas.microsoft.com/office/drawing/2014/main" id="{BCDBA256-2902-4CA1-9678-253C65E4084F}"/>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9" name="椭圆 8">
            <a:extLst>
              <a:ext uri="{FF2B5EF4-FFF2-40B4-BE49-F238E27FC236}">
                <a16:creationId xmlns:a16="http://schemas.microsoft.com/office/drawing/2014/main" id="{6DC1A4F3-2268-4552-8E99-9BF185A1BE22}"/>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0" name="文本框 9">
            <a:extLst>
              <a:ext uri="{FF2B5EF4-FFF2-40B4-BE49-F238E27FC236}">
                <a16:creationId xmlns:a16="http://schemas.microsoft.com/office/drawing/2014/main" id="{AE8CE2A0-C861-4D27-832C-054C844598F3}"/>
              </a:ext>
            </a:extLst>
          </p:cNvPr>
          <p:cNvSpPr txBox="1"/>
          <p:nvPr/>
        </p:nvSpPr>
        <p:spPr>
          <a:xfrm>
            <a:off x="2590800" y="2262641"/>
            <a:ext cx="7010400"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7200" b="1" dirty="0">
                <a:solidFill>
                  <a:prstClr val="white"/>
                </a:solidFill>
                <a:latin typeface="+mj-ea"/>
                <a:ea typeface="+mj-ea"/>
              </a:rPr>
              <a:t>感谢您的观看</a:t>
            </a:r>
            <a:endParaRPr kumimoji="0" lang="zh-CN" altLang="en-US" sz="7200" b="1" i="0" u="none" strike="noStrike" kern="1200" cap="none" spc="0" normalizeH="0" baseline="0" noProof="0" dirty="0">
              <a:ln>
                <a:noFill/>
              </a:ln>
              <a:solidFill>
                <a:prstClr val="white"/>
              </a:solidFill>
              <a:effectLst/>
              <a:uLnTx/>
              <a:uFillTx/>
              <a:latin typeface="+mj-ea"/>
              <a:ea typeface="+mj-ea"/>
              <a:cs typeface="+mn-cs"/>
            </a:endParaRPr>
          </a:p>
        </p:txBody>
      </p:sp>
      <p:sp>
        <p:nvSpPr>
          <p:cNvPr id="11" name="文本框 10">
            <a:extLst>
              <a:ext uri="{FF2B5EF4-FFF2-40B4-BE49-F238E27FC236}">
                <a16:creationId xmlns:a16="http://schemas.microsoft.com/office/drawing/2014/main" id="{7764072A-6FEA-40A3-A225-569D170D2B86}"/>
              </a:ext>
            </a:extLst>
          </p:cNvPr>
          <p:cNvSpPr txBox="1"/>
          <p:nvPr/>
        </p:nvSpPr>
        <p:spPr>
          <a:xfrm>
            <a:off x="2546632" y="3467871"/>
            <a:ext cx="7010400"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alpha val="70000"/>
                  </a:prstClr>
                </a:solidFill>
                <a:effectLst/>
                <a:uLnTx/>
                <a:uFillTx/>
                <a:ea typeface="思源黑体 CN Light" panose="020B0300000000000000" pitchFamily="34" charset="-122"/>
                <a:cs typeface="+mn-cs"/>
              </a:rPr>
              <a:t>THANKS FOR YOUR WATCHING</a:t>
            </a:r>
            <a:endParaRPr kumimoji="0" lang="zh-CN" altLang="en-US" sz="2800" b="0" i="0" u="none" strike="noStrike" kern="1200" cap="none" spc="0" normalizeH="0" baseline="0" noProof="0" dirty="0">
              <a:ln>
                <a:noFill/>
              </a:ln>
              <a:solidFill>
                <a:prstClr val="white">
                  <a:alpha val="70000"/>
                </a:prstClr>
              </a:solidFill>
              <a:effectLst/>
              <a:uLnTx/>
              <a:uFillTx/>
              <a:ea typeface="思源黑体 CN Light" panose="020B0300000000000000" pitchFamily="34" charset="-122"/>
              <a:cs typeface="+mn-cs"/>
            </a:endParaRPr>
          </a:p>
        </p:txBody>
      </p:sp>
    </p:spTree>
    <p:extLst>
      <p:ext uri="{BB962C8B-B14F-4D97-AF65-F5344CB8AC3E}">
        <p14:creationId xmlns:p14="http://schemas.microsoft.com/office/powerpoint/2010/main" val="53488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71C1482-9191-43FB-A837-1C19A195AC20}"/>
              </a:ext>
            </a:extLst>
          </p:cNvPr>
          <p:cNvSpPr/>
          <p:nvPr/>
        </p:nvSpPr>
        <p:spPr>
          <a:xfrm>
            <a:off x="3972663" y="2792641"/>
            <a:ext cx="4246675"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191919"/>
                </a:solidFill>
                <a:effectLst/>
                <a:uLnTx/>
                <a:uFillTx/>
                <a:latin typeface="微软雅黑"/>
                <a:ea typeface="微软雅黑"/>
                <a:cs typeface="+mn-ea"/>
                <a:sym typeface="+mn-lt"/>
              </a:rPr>
              <a:t>本模板设计规范</a:t>
            </a:r>
            <a:endParaRPr kumimoji="0" lang="zh-CN" altLang="en-US" sz="3600" b="1" i="0" u="none" strike="noStrike" kern="1200" cap="none" spc="0" normalizeH="0" baseline="0" noProof="0" dirty="0">
              <a:ln>
                <a:noFill/>
              </a:ln>
              <a:solidFill>
                <a:srgbClr val="191919"/>
              </a:solidFill>
              <a:effectLst/>
              <a:uLnTx/>
              <a:uFillTx/>
              <a:latin typeface="微软雅黑"/>
              <a:ea typeface="微软雅黑"/>
              <a:cs typeface="+mn-ea"/>
              <a:sym typeface="+mn-lt"/>
            </a:endParaRPr>
          </a:p>
        </p:txBody>
      </p:sp>
      <p:sp>
        <p:nvSpPr>
          <p:cNvPr id="3" name="矩形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E2FAC1D-6A04-4544-A85D-FB490427E337}"/>
              </a:ext>
            </a:extLst>
          </p:cNvPr>
          <p:cNvSpPr/>
          <p:nvPr/>
        </p:nvSpPr>
        <p:spPr>
          <a:xfrm>
            <a:off x="3784823" y="3562082"/>
            <a:ext cx="462235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191919"/>
                </a:solidFill>
                <a:effectLst/>
                <a:uLnTx/>
                <a:uFillTx/>
                <a:latin typeface="Arial"/>
                <a:ea typeface="微软雅黑 Light"/>
                <a:cs typeface="+mn-ea"/>
                <a:sym typeface="+mn-lt"/>
              </a:rPr>
              <a:t>DESIGN SPECIFICATIONS</a:t>
            </a:r>
          </a:p>
        </p:txBody>
      </p:sp>
    </p:spTree>
    <p:extLst>
      <p:ext uri="{BB962C8B-B14F-4D97-AF65-F5344CB8AC3E}">
        <p14:creationId xmlns:p14="http://schemas.microsoft.com/office/powerpoint/2010/main" val="2356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D1BE8E9A-A921-4979-8325-D04DBB99430B}"/>
              </a:ext>
            </a:extLst>
          </p:cNvPr>
          <p:cNvSpPr/>
          <p:nvPr/>
        </p:nvSpPr>
        <p:spPr>
          <a:xfrm>
            <a:off x="3029723" y="0"/>
            <a:ext cx="6132556" cy="1028701"/>
          </a:xfrm>
          <a:custGeom>
            <a:avLst/>
            <a:gdLst>
              <a:gd name="connsiteX0" fmla="*/ 0 w 6132556"/>
              <a:gd name="connsiteY0" fmla="*/ 0 h 1028701"/>
              <a:gd name="connsiteX1" fmla="*/ 6132556 w 6132556"/>
              <a:gd name="connsiteY1" fmla="*/ 0 h 1028701"/>
              <a:gd name="connsiteX2" fmla="*/ 5943706 w 6132556"/>
              <a:gd name="connsiteY2" fmla="*/ 161410 h 1028701"/>
              <a:gd name="connsiteX3" fmla="*/ 3066278 w 6132556"/>
              <a:gd name="connsiteY3" fmla="*/ 1028701 h 1028701"/>
              <a:gd name="connsiteX4" fmla="*/ 188850 w 6132556"/>
              <a:gd name="connsiteY4" fmla="*/ 161410 h 1028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556" h="1028701">
                <a:moveTo>
                  <a:pt x="0" y="0"/>
                </a:moveTo>
                <a:lnTo>
                  <a:pt x="6132556" y="0"/>
                </a:lnTo>
                <a:lnTo>
                  <a:pt x="5943706" y="161410"/>
                </a:lnTo>
                <a:cubicBezTo>
                  <a:pt x="5259765" y="691086"/>
                  <a:pt x="4224710" y="1028701"/>
                  <a:pt x="3066278" y="1028701"/>
                </a:cubicBezTo>
                <a:cubicBezTo>
                  <a:pt x="1907847" y="1028701"/>
                  <a:pt x="872792" y="691086"/>
                  <a:pt x="188850" y="161410"/>
                </a:cubicBezTo>
                <a:close/>
              </a:path>
            </a:pathLst>
          </a:cu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8" name="文本框 7">
            <a:extLst>
              <a:ext uri="{FF2B5EF4-FFF2-40B4-BE49-F238E27FC236}">
                <a16:creationId xmlns:a16="http://schemas.microsoft.com/office/drawing/2014/main" id="{4AFEC9A4-F662-43FE-885F-8F3D3C71DD3A}"/>
              </a:ext>
            </a:extLst>
          </p:cNvPr>
          <p:cNvSpPr txBox="1"/>
          <p:nvPr/>
        </p:nvSpPr>
        <p:spPr>
          <a:xfrm>
            <a:off x="3651814" y="206514"/>
            <a:ext cx="4800036" cy="707886"/>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alpha val="20000"/>
                  </a:prstClr>
                </a:solidFill>
                <a:effectLst/>
                <a:uLnTx/>
                <a:uFillTx/>
                <a:latin typeface="+mj-lt"/>
                <a:ea typeface="思源黑体 CN Bold"/>
                <a:cs typeface="+mn-cs"/>
              </a:rPr>
              <a:t>CONTENTS</a:t>
            </a:r>
            <a:endParaRPr kumimoji="0" lang="zh-CN" altLang="en-US" sz="4000" b="1" i="0" u="none" strike="noStrike" kern="1200" cap="none" spc="0" normalizeH="0" baseline="0" noProof="0" dirty="0">
              <a:ln>
                <a:noFill/>
              </a:ln>
              <a:solidFill>
                <a:prstClr val="white">
                  <a:alpha val="20000"/>
                </a:prstClr>
              </a:solidFill>
              <a:effectLst/>
              <a:uLnTx/>
              <a:uFillTx/>
              <a:latin typeface="+mj-lt"/>
              <a:ea typeface="思源黑体 CN Bold"/>
              <a:cs typeface="+mn-cs"/>
            </a:endParaRPr>
          </a:p>
        </p:txBody>
      </p:sp>
      <p:sp>
        <p:nvSpPr>
          <p:cNvPr id="7" name="文本框 6">
            <a:extLst>
              <a:ext uri="{FF2B5EF4-FFF2-40B4-BE49-F238E27FC236}">
                <a16:creationId xmlns:a16="http://schemas.microsoft.com/office/drawing/2014/main" id="{257AD4C9-8FEB-4CDB-9615-2E2C674E0AE2}"/>
              </a:ext>
            </a:extLst>
          </p:cNvPr>
          <p:cNvSpPr txBox="1"/>
          <p:nvPr/>
        </p:nvSpPr>
        <p:spPr>
          <a:xfrm>
            <a:off x="5190631" y="394574"/>
            <a:ext cx="1722402"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mj-ea"/>
                <a:ea typeface="+mj-ea"/>
                <a:cs typeface="+mn-cs"/>
              </a:rPr>
              <a:t>目录</a:t>
            </a:r>
          </a:p>
        </p:txBody>
      </p:sp>
      <p:grpSp>
        <p:nvGrpSpPr>
          <p:cNvPr id="12" name="组合 11">
            <a:extLst>
              <a:ext uri="{FF2B5EF4-FFF2-40B4-BE49-F238E27FC236}">
                <a16:creationId xmlns:a16="http://schemas.microsoft.com/office/drawing/2014/main" id="{C8FC8E6B-CB50-4391-8D22-B01FCF78B040}"/>
              </a:ext>
            </a:extLst>
          </p:cNvPr>
          <p:cNvGrpSpPr/>
          <p:nvPr/>
        </p:nvGrpSpPr>
        <p:grpSpPr>
          <a:xfrm>
            <a:off x="1023255" y="4896803"/>
            <a:ext cx="1343660" cy="1343660"/>
            <a:chOff x="1612900" y="4358640"/>
            <a:chExt cx="1343660" cy="1343660"/>
          </a:xfrm>
        </p:grpSpPr>
        <p:sp>
          <p:nvSpPr>
            <p:cNvPr id="9" name="椭圆 8">
              <a:extLst>
                <a:ext uri="{FF2B5EF4-FFF2-40B4-BE49-F238E27FC236}">
                  <a16:creationId xmlns:a16="http://schemas.microsoft.com/office/drawing/2014/main" id="{36FFF90B-AAF2-4C04-AA0B-27129B433AF6}"/>
                </a:ext>
              </a:extLst>
            </p:cNvPr>
            <p:cNvSpPr/>
            <p:nvPr/>
          </p:nvSpPr>
          <p:spPr>
            <a:xfrm>
              <a:off x="1612900" y="4358640"/>
              <a:ext cx="1343660" cy="1343660"/>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0" name="椭圆 9">
              <a:extLst>
                <a:ext uri="{FF2B5EF4-FFF2-40B4-BE49-F238E27FC236}">
                  <a16:creationId xmlns:a16="http://schemas.microsoft.com/office/drawing/2014/main" id="{C027AAB2-95EA-4D73-A5FC-DF552441A75C}"/>
                </a:ext>
              </a:extLst>
            </p:cNvPr>
            <p:cNvSpPr/>
            <p:nvPr/>
          </p:nvSpPr>
          <p:spPr>
            <a:xfrm>
              <a:off x="1867439" y="4562379"/>
              <a:ext cx="834582" cy="834582"/>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3" name="组合 12">
            <a:extLst>
              <a:ext uri="{FF2B5EF4-FFF2-40B4-BE49-F238E27FC236}">
                <a16:creationId xmlns:a16="http://schemas.microsoft.com/office/drawing/2014/main" id="{26BEA733-E505-436A-9FA7-C0D4A530FCB3}"/>
              </a:ext>
            </a:extLst>
          </p:cNvPr>
          <p:cNvGrpSpPr/>
          <p:nvPr/>
        </p:nvGrpSpPr>
        <p:grpSpPr>
          <a:xfrm>
            <a:off x="3957199" y="4280449"/>
            <a:ext cx="1343660" cy="1343660"/>
            <a:chOff x="1612900" y="4358640"/>
            <a:chExt cx="1343660" cy="1343660"/>
          </a:xfrm>
        </p:grpSpPr>
        <p:sp>
          <p:nvSpPr>
            <p:cNvPr id="14" name="椭圆 13">
              <a:extLst>
                <a:ext uri="{FF2B5EF4-FFF2-40B4-BE49-F238E27FC236}">
                  <a16:creationId xmlns:a16="http://schemas.microsoft.com/office/drawing/2014/main" id="{6657602F-09FD-406A-8442-A90C7109B4D9}"/>
                </a:ext>
              </a:extLst>
            </p:cNvPr>
            <p:cNvSpPr/>
            <p:nvPr/>
          </p:nvSpPr>
          <p:spPr>
            <a:xfrm>
              <a:off x="1612900" y="4358640"/>
              <a:ext cx="1343660" cy="1343660"/>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5" name="椭圆 14">
              <a:extLst>
                <a:ext uri="{FF2B5EF4-FFF2-40B4-BE49-F238E27FC236}">
                  <a16:creationId xmlns:a16="http://schemas.microsoft.com/office/drawing/2014/main" id="{C391321C-DE07-41E9-A0A8-ADE28D80D0D9}"/>
                </a:ext>
              </a:extLst>
            </p:cNvPr>
            <p:cNvSpPr/>
            <p:nvPr/>
          </p:nvSpPr>
          <p:spPr>
            <a:xfrm>
              <a:off x="1867439" y="4562379"/>
              <a:ext cx="834582" cy="834582"/>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6" name="组合 15">
            <a:extLst>
              <a:ext uri="{FF2B5EF4-FFF2-40B4-BE49-F238E27FC236}">
                <a16:creationId xmlns:a16="http://schemas.microsoft.com/office/drawing/2014/main" id="{41B82D01-1133-4468-A694-224DAF1A29BB}"/>
              </a:ext>
            </a:extLst>
          </p:cNvPr>
          <p:cNvGrpSpPr/>
          <p:nvPr/>
        </p:nvGrpSpPr>
        <p:grpSpPr>
          <a:xfrm>
            <a:off x="6891143" y="4896803"/>
            <a:ext cx="1343660" cy="1343660"/>
            <a:chOff x="1612900" y="4358640"/>
            <a:chExt cx="1343660" cy="1343660"/>
          </a:xfrm>
        </p:grpSpPr>
        <p:sp>
          <p:nvSpPr>
            <p:cNvPr id="17" name="椭圆 16">
              <a:extLst>
                <a:ext uri="{FF2B5EF4-FFF2-40B4-BE49-F238E27FC236}">
                  <a16:creationId xmlns:a16="http://schemas.microsoft.com/office/drawing/2014/main" id="{D51C4105-D219-4CB8-ADA9-B5431537CB8E}"/>
                </a:ext>
              </a:extLst>
            </p:cNvPr>
            <p:cNvSpPr/>
            <p:nvPr/>
          </p:nvSpPr>
          <p:spPr>
            <a:xfrm>
              <a:off x="1612900" y="4358640"/>
              <a:ext cx="1343660" cy="1343660"/>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8" name="椭圆 17">
              <a:extLst>
                <a:ext uri="{FF2B5EF4-FFF2-40B4-BE49-F238E27FC236}">
                  <a16:creationId xmlns:a16="http://schemas.microsoft.com/office/drawing/2014/main" id="{E3311BC1-166C-467B-9556-BF1CBE255777}"/>
                </a:ext>
              </a:extLst>
            </p:cNvPr>
            <p:cNvSpPr/>
            <p:nvPr/>
          </p:nvSpPr>
          <p:spPr>
            <a:xfrm>
              <a:off x="1867439" y="4562379"/>
              <a:ext cx="834582" cy="834582"/>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9" name="组合 18">
            <a:extLst>
              <a:ext uri="{FF2B5EF4-FFF2-40B4-BE49-F238E27FC236}">
                <a16:creationId xmlns:a16="http://schemas.microsoft.com/office/drawing/2014/main" id="{55F5F5B3-3331-456D-B20A-2E4050F48E32}"/>
              </a:ext>
            </a:extLst>
          </p:cNvPr>
          <p:cNvGrpSpPr/>
          <p:nvPr/>
        </p:nvGrpSpPr>
        <p:grpSpPr>
          <a:xfrm>
            <a:off x="9825086" y="4280449"/>
            <a:ext cx="1343660" cy="1343660"/>
            <a:chOff x="1612900" y="4358640"/>
            <a:chExt cx="1343660" cy="1343660"/>
          </a:xfrm>
        </p:grpSpPr>
        <p:sp>
          <p:nvSpPr>
            <p:cNvPr id="20" name="椭圆 19">
              <a:extLst>
                <a:ext uri="{FF2B5EF4-FFF2-40B4-BE49-F238E27FC236}">
                  <a16:creationId xmlns:a16="http://schemas.microsoft.com/office/drawing/2014/main" id="{64B39F3B-D3EE-4413-A2FB-791E49CB913D}"/>
                </a:ext>
              </a:extLst>
            </p:cNvPr>
            <p:cNvSpPr/>
            <p:nvPr/>
          </p:nvSpPr>
          <p:spPr>
            <a:xfrm>
              <a:off x="1612900" y="4358640"/>
              <a:ext cx="1343660" cy="1343660"/>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1" name="椭圆 20">
              <a:extLst>
                <a:ext uri="{FF2B5EF4-FFF2-40B4-BE49-F238E27FC236}">
                  <a16:creationId xmlns:a16="http://schemas.microsoft.com/office/drawing/2014/main" id="{4BEEC621-A499-4843-8F9B-62FA77D7C952}"/>
                </a:ext>
              </a:extLst>
            </p:cNvPr>
            <p:cNvSpPr/>
            <p:nvPr/>
          </p:nvSpPr>
          <p:spPr>
            <a:xfrm>
              <a:off x="1867439" y="4562379"/>
              <a:ext cx="834582" cy="834582"/>
            </a:xfrm>
            <a:prstGeom prst="ellipse">
              <a:avLst/>
            </a:prstGeom>
            <a:gradFill flip="none" rotWithShape="1">
              <a:gsLst>
                <a:gs pos="51000">
                  <a:schemeClr val="bg1">
                    <a:alpha val="0"/>
                  </a:schemeClr>
                </a:gs>
                <a:gs pos="100000">
                  <a:schemeClr val="bg1">
                    <a:alpha val="20000"/>
                  </a:schemeClr>
                </a:gs>
              </a:gsLst>
              <a:path path="circle">
                <a:fillToRect l="50000" t="50000" r="50000" b="50000"/>
              </a:path>
              <a:tileRect/>
            </a:gradFill>
            <a:ln>
              <a:noFill/>
            </a:ln>
            <a:scene3d>
              <a:camera prst="perspectiveRelaxedModerately">
                <a:rot lat="17690631"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sp>
        <p:nvSpPr>
          <p:cNvPr id="23" name="文本框 22">
            <a:extLst>
              <a:ext uri="{FF2B5EF4-FFF2-40B4-BE49-F238E27FC236}">
                <a16:creationId xmlns:a16="http://schemas.microsoft.com/office/drawing/2014/main" id="{11087490-0DD3-41C6-8B34-1E4A2EF52AD7}"/>
              </a:ext>
            </a:extLst>
          </p:cNvPr>
          <p:cNvSpPr txBox="1"/>
          <p:nvPr/>
        </p:nvSpPr>
        <p:spPr>
          <a:xfrm>
            <a:off x="691420" y="2877440"/>
            <a:ext cx="2007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mj-lt"/>
                <a:ea typeface="思源黑体 CN Bold"/>
                <a:cs typeface="+mn-cs"/>
              </a:rPr>
              <a:t>PART ONE</a:t>
            </a:r>
            <a:endParaRPr kumimoji="0" lang="zh-CN" altLang="en-US" sz="16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24" name="文本框 23">
            <a:extLst>
              <a:ext uri="{FF2B5EF4-FFF2-40B4-BE49-F238E27FC236}">
                <a16:creationId xmlns:a16="http://schemas.microsoft.com/office/drawing/2014/main" id="{E6EC398A-FFDF-4C7C-9C85-7F631640B309}"/>
              </a:ext>
            </a:extLst>
          </p:cNvPr>
          <p:cNvSpPr txBox="1"/>
          <p:nvPr/>
        </p:nvSpPr>
        <p:spPr>
          <a:xfrm>
            <a:off x="360447" y="3429000"/>
            <a:ext cx="26692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输入你的</a:t>
            </a:r>
            <a:endParaRPr kumimoji="0" lang="en-US" altLang="zh-CN" sz="1800" b="0" i="0" u="none" strike="noStrike" kern="1200" cap="none" spc="0" normalizeH="0" baseline="0" noProof="0" dirty="0">
              <a:ln>
                <a:noFill/>
              </a:ln>
              <a:solidFill>
                <a:prstClr val="white"/>
              </a:solidFill>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第一部分标题</a:t>
            </a:r>
          </a:p>
        </p:txBody>
      </p:sp>
      <p:cxnSp>
        <p:nvCxnSpPr>
          <p:cNvPr id="26" name="直接连接符 25">
            <a:extLst>
              <a:ext uri="{FF2B5EF4-FFF2-40B4-BE49-F238E27FC236}">
                <a16:creationId xmlns:a16="http://schemas.microsoft.com/office/drawing/2014/main" id="{B1CE13E5-A1C4-4146-8060-FD11BB529BDC}"/>
              </a:ext>
            </a:extLst>
          </p:cNvPr>
          <p:cNvCxnSpPr/>
          <p:nvPr/>
        </p:nvCxnSpPr>
        <p:spPr>
          <a:xfrm>
            <a:off x="1484265" y="3310890"/>
            <a:ext cx="421640" cy="0"/>
          </a:xfrm>
          <a:prstGeom prst="line">
            <a:avLst/>
          </a:prstGeom>
          <a:ln w="25400" cap="rnd">
            <a:solidFill>
              <a:srgbClr val="E3414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5B6B5C5-4E98-4558-830D-2ADC70EE24A3}"/>
              </a:ext>
            </a:extLst>
          </p:cNvPr>
          <p:cNvCxnSpPr>
            <a:cxnSpLocks/>
            <a:stCxn id="24" idx="2"/>
          </p:cNvCxnSpPr>
          <p:nvPr/>
        </p:nvCxnSpPr>
        <p:spPr>
          <a:xfrm flipH="1">
            <a:off x="1676401" y="4075331"/>
            <a:ext cx="18684" cy="1442502"/>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41168F6-61AA-42FE-8C3F-379D0B4122F7}"/>
              </a:ext>
            </a:extLst>
          </p:cNvPr>
          <p:cNvSpPr txBox="1"/>
          <p:nvPr/>
        </p:nvSpPr>
        <p:spPr>
          <a:xfrm>
            <a:off x="6568650" y="2877440"/>
            <a:ext cx="2007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mj-lt"/>
                <a:ea typeface="思源黑体 CN Bold"/>
                <a:cs typeface="+mn-cs"/>
              </a:rPr>
              <a:t>PART THREE</a:t>
            </a:r>
            <a:endParaRPr kumimoji="0" lang="zh-CN" altLang="en-US" sz="16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31" name="文本框 30">
            <a:extLst>
              <a:ext uri="{FF2B5EF4-FFF2-40B4-BE49-F238E27FC236}">
                <a16:creationId xmlns:a16="http://schemas.microsoft.com/office/drawing/2014/main" id="{F15A5536-B4F9-4E01-B4C0-C4EBA3349AB9}"/>
              </a:ext>
            </a:extLst>
          </p:cNvPr>
          <p:cNvSpPr txBox="1"/>
          <p:nvPr/>
        </p:nvSpPr>
        <p:spPr>
          <a:xfrm>
            <a:off x="6237677" y="3429000"/>
            <a:ext cx="26692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输入你的</a:t>
            </a:r>
            <a:endParaRPr kumimoji="0" lang="en-US" altLang="zh-CN" sz="1800" b="0" i="0" u="none" strike="noStrike" kern="1200" cap="none" spc="0" normalizeH="0" baseline="0" noProof="0" dirty="0">
              <a:ln>
                <a:noFill/>
              </a:ln>
              <a:solidFill>
                <a:prstClr val="white"/>
              </a:solidFill>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第三部分标题</a:t>
            </a:r>
          </a:p>
        </p:txBody>
      </p:sp>
      <p:cxnSp>
        <p:nvCxnSpPr>
          <p:cNvPr id="32" name="直接连接符 31">
            <a:extLst>
              <a:ext uri="{FF2B5EF4-FFF2-40B4-BE49-F238E27FC236}">
                <a16:creationId xmlns:a16="http://schemas.microsoft.com/office/drawing/2014/main" id="{6DAEC169-1E04-4348-8E2E-A645D195E8FE}"/>
              </a:ext>
            </a:extLst>
          </p:cNvPr>
          <p:cNvCxnSpPr/>
          <p:nvPr/>
        </p:nvCxnSpPr>
        <p:spPr>
          <a:xfrm>
            <a:off x="7361495" y="3310890"/>
            <a:ext cx="421640" cy="0"/>
          </a:xfrm>
          <a:prstGeom prst="line">
            <a:avLst/>
          </a:prstGeom>
          <a:ln w="25400" cap="rnd">
            <a:solidFill>
              <a:srgbClr val="E3414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D203830-09AF-4096-93E7-02F288402D00}"/>
              </a:ext>
            </a:extLst>
          </p:cNvPr>
          <p:cNvCxnSpPr>
            <a:cxnSpLocks/>
            <a:stCxn id="31" idx="2"/>
          </p:cNvCxnSpPr>
          <p:nvPr/>
        </p:nvCxnSpPr>
        <p:spPr>
          <a:xfrm flipH="1">
            <a:off x="7553631" y="4075331"/>
            <a:ext cx="18684" cy="1442502"/>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1F6ABCA-B527-4A53-86C2-D735C507BB86}"/>
              </a:ext>
            </a:extLst>
          </p:cNvPr>
          <p:cNvSpPr txBox="1"/>
          <p:nvPr/>
        </p:nvSpPr>
        <p:spPr>
          <a:xfrm>
            <a:off x="3635327" y="2268974"/>
            <a:ext cx="2007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mj-lt"/>
                <a:ea typeface="思源黑体 CN Bold"/>
                <a:cs typeface="+mn-cs"/>
              </a:rPr>
              <a:t>PART TWO</a:t>
            </a:r>
            <a:endParaRPr kumimoji="0" lang="zh-CN" altLang="en-US" sz="16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35" name="文本框 34">
            <a:extLst>
              <a:ext uri="{FF2B5EF4-FFF2-40B4-BE49-F238E27FC236}">
                <a16:creationId xmlns:a16="http://schemas.microsoft.com/office/drawing/2014/main" id="{D7CE955B-E779-4843-9432-F9FEB115B6ED}"/>
              </a:ext>
            </a:extLst>
          </p:cNvPr>
          <p:cNvSpPr txBox="1"/>
          <p:nvPr/>
        </p:nvSpPr>
        <p:spPr>
          <a:xfrm>
            <a:off x="3304354" y="2820534"/>
            <a:ext cx="26692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输入你的</a:t>
            </a:r>
            <a:endParaRPr kumimoji="0" lang="en-US" altLang="zh-CN" sz="1800" b="0" i="0" u="none" strike="noStrike" kern="1200" cap="none" spc="0" normalizeH="0" baseline="0" noProof="0" dirty="0">
              <a:ln>
                <a:noFill/>
              </a:ln>
              <a:solidFill>
                <a:prstClr val="white"/>
              </a:solidFill>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第二部分标题</a:t>
            </a:r>
          </a:p>
        </p:txBody>
      </p:sp>
      <p:cxnSp>
        <p:nvCxnSpPr>
          <p:cNvPr id="36" name="直接连接符 35">
            <a:extLst>
              <a:ext uri="{FF2B5EF4-FFF2-40B4-BE49-F238E27FC236}">
                <a16:creationId xmlns:a16="http://schemas.microsoft.com/office/drawing/2014/main" id="{AFC27E75-6A1E-4773-A982-AF31B7CB269F}"/>
              </a:ext>
            </a:extLst>
          </p:cNvPr>
          <p:cNvCxnSpPr/>
          <p:nvPr/>
        </p:nvCxnSpPr>
        <p:spPr>
          <a:xfrm>
            <a:off x="4428172" y="2702424"/>
            <a:ext cx="421640" cy="0"/>
          </a:xfrm>
          <a:prstGeom prst="line">
            <a:avLst/>
          </a:prstGeom>
          <a:ln w="25400" cap="rnd">
            <a:solidFill>
              <a:srgbClr val="1F62E4"/>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B13E2C7-9C63-47A5-9C85-9D003FF48E8F}"/>
              </a:ext>
            </a:extLst>
          </p:cNvPr>
          <p:cNvCxnSpPr>
            <a:cxnSpLocks/>
            <a:stCxn id="35" idx="2"/>
          </p:cNvCxnSpPr>
          <p:nvPr/>
        </p:nvCxnSpPr>
        <p:spPr>
          <a:xfrm flipH="1">
            <a:off x="4620308" y="3466865"/>
            <a:ext cx="18684" cy="1442502"/>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41E9842D-9787-49D1-AC46-688394DAE74A}"/>
              </a:ext>
            </a:extLst>
          </p:cNvPr>
          <p:cNvSpPr txBox="1"/>
          <p:nvPr/>
        </p:nvSpPr>
        <p:spPr>
          <a:xfrm>
            <a:off x="9489097" y="2268974"/>
            <a:ext cx="2007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mj-lt"/>
                <a:ea typeface="思源黑体 CN Bold"/>
                <a:cs typeface="+mn-cs"/>
              </a:rPr>
              <a:t>PART FOUR</a:t>
            </a:r>
            <a:endParaRPr kumimoji="0" lang="zh-CN" altLang="en-US" sz="16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39" name="文本框 38">
            <a:extLst>
              <a:ext uri="{FF2B5EF4-FFF2-40B4-BE49-F238E27FC236}">
                <a16:creationId xmlns:a16="http://schemas.microsoft.com/office/drawing/2014/main" id="{991FD24B-2A78-4606-83B9-F120FDB6C7A2}"/>
              </a:ext>
            </a:extLst>
          </p:cNvPr>
          <p:cNvSpPr txBox="1"/>
          <p:nvPr/>
        </p:nvSpPr>
        <p:spPr>
          <a:xfrm>
            <a:off x="9158124" y="2820534"/>
            <a:ext cx="26692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输入你的</a:t>
            </a:r>
            <a:endParaRPr kumimoji="0" lang="en-US" altLang="zh-CN" sz="1800" b="0" i="0" u="none" strike="noStrike" kern="1200" cap="none" spc="0" normalizeH="0" baseline="0" noProof="0" dirty="0">
              <a:ln>
                <a:noFill/>
              </a:ln>
              <a:solidFill>
                <a:prstClr val="white"/>
              </a:solidFill>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j-ea"/>
                <a:ea typeface="+mj-ea"/>
                <a:cs typeface="+mn-cs"/>
              </a:rPr>
              <a:t>第四部分标题</a:t>
            </a:r>
          </a:p>
        </p:txBody>
      </p:sp>
      <p:cxnSp>
        <p:nvCxnSpPr>
          <p:cNvPr id="40" name="直接连接符 39">
            <a:extLst>
              <a:ext uri="{FF2B5EF4-FFF2-40B4-BE49-F238E27FC236}">
                <a16:creationId xmlns:a16="http://schemas.microsoft.com/office/drawing/2014/main" id="{013AE854-72DC-4EB8-87AB-D86AC37B3BFC}"/>
              </a:ext>
            </a:extLst>
          </p:cNvPr>
          <p:cNvCxnSpPr/>
          <p:nvPr/>
        </p:nvCxnSpPr>
        <p:spPr>
          <a:xfrm>
            <a:off x="10281942" y="2702424"/>
            <a:ext cx="421640" cy="0"/>
          </a:xfrm>
          <a:prstGeom prst="line">
            <a:avLst/>
          </a:prstGeom>
          <a:ln w="25400" cap="rnd">
            <a:solidFill>
              <a:srgbClr val="1F62E4"/>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424EB9F-F7FA-4E97-9C6A-2BFCBFA06EE6}"/>
              </a:ext>
            </a:extLst>
          </p:cNvPr>
          <p:cNvCxnSpPr>
            <a:cxnSpLocks/>
            <a:stCxn id="39" idx="2"/>
          </p:cNvCxnSpPr>
          <p:nvPr/>
        </p:nvCxnSpPr>
        <p:spPr>
          <a:xfrm flipH="1">
            <a:off x="10474078" y="3466865"/>
            <a:ext cx="18684" cy="1442502"/>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56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ECD99012-1F20-4169-868C-50CE262DA520}"/>
              </a:ext>
            </a:extLst>
          </p:cNvPr>
          <p:cNvSpPr/>
          <p:nvPr/>
        </p:nvSpPr>
        <p:spPr>
          <a:xfrm>
            <a:off x="1256002" y="2285294"/>
            <a:ext cx="887758" cy="451412"/>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Arial"/>
                <a:ea typeface="微软雅黑 Light"/>
                <a:cs typeface="+mn-ea"/>
                <a:sym typeface="+mn-lt"/>
              </a:rPr>
              <a:t>中文</a:t>
            </a:r>
          </a:p>
        </p:txBody>
      </p:sp>
      <p:sp>
        <p:nvSpPr>
          <p:cNvPr id="3" name="文本框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D4C8C471-FF54-4E75-92A7-D4DAD968765E}"/>
              </a:ext>
            </a:extLst>
          </p:cNvPr>
          <p:cNvSpPr txBox="1"/>
          <p:nvPr/>
        </p:nvSpPr>
        <p:spPr>
          <a:xfrm>
            <a:off x="2362127" y="22857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ea"/>
                <a:sym typeface="+mn-lt"/>
              </a:rPr>
              <a:t>微软雅黑</a:t>
            </a:r>
            <a:endParaRPr kumimoji="0" lang="en-US" altLang="zh-CN" sz="2400" b="1"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ADB324E-B1D8-4419-B27C-2B2B5C75801E}"/>
              </a:ext>
            </a:extLst>
          </p:cNvPr>
          <p:cNvSpPr/>
          <p:nvPr/>
        </p:nvSpPr>
        <p:spPr>
          <a:xfrm>
            <a:off x="1256002" y="4187976"/>
            <a:ext cx="887758" cy="451412"/>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Arial"/>
                <a:ea typeface="微软雅黑 Light"/>
                <a:cs typeface="+mn-ea"/>
                <a:sym typeface="+mn-lt"/>
              </a:rPr>
              <a:t>英文</a:t>
            </a:r>
          </a:p>
        </p:txBody>
      </p:sp>
      <p:cxnSp>
        <p:nvCxnSpPr>
          <p:cNvPr id="6" name="直接连接符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22C4B4D-B031-438D-ADF5-7BE07B9F378F}"/>
              </a:ext>
            </a:extLst>
          </p:cNvPr>
          <p:cNvCxnSpPr/>
          <p:nvPr/>
        </p:nvCxnSpPr>
        <p:spPr>
          <a:xfrm>
            <a:off x="631460" y="3429000"/>
            <a:ext cx="10801228" cy="0"/>
          </a:xfrm>
          <a:prstGeom prst="line">
            <a:avLst/>
          </a:prstGeom>
          <a:ln>
            <a:solidFill>
              <a:srgbClr val="191919">
                <a:alpha val="50000"/>
              </a:srgbClr>
            </a:solidFill>
          </a:ln>
        </p:spPr>
        <p:style>
          <a:lnRef idx="1">
            <a:schemeClr val="dk1"/>
          </a:lnRef>
          <a:fillRef idx="0">
            <a:schemeClr val="dk1"/>
          </a:fillRef>
          <a:effectRef idx="0">
            <a:schemeClr val="dk1"/>
          </a:effectRef>
          <a:fontRef idx="minor">
            <a:schemeClr val="tx1"/>
          </a:fontRef>
        </p:style>
      </p:cxnSp>
      <p:grpSp>
        <p:nvGrpSpPr>
          <p:cNvPr id="7" name="组合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72DC133-929B-4CD5-A03F-F76F07A396CE}"/>
              </a:ext>
            </a:extLst>
          </p:cNvPr>
          <p:cNvGrpSpPr/>
          <p:nvPr/>
        </p:nvGrpSpPr>
        <p:grpSpPr>
          <a:xfrm>
            <a:off x="798354" y="474385"/>
            <a:ext cx="946855" cy="702275"/>
            <a:chOff x="1187820" y="559052"/>
            <a:chExt cx="946855" cy="702275"/>
          </a:xfrm>
        </p:grpSpPr>
        <p:sp>
          <p:nvSpPr>
            <p:cNvPr id="8" name="文本框 7">
              <a:extLst>
                <a:ext uri="{FF2B5EF4-FFF2-40B4-BE49-F238E27FC236}">
                  <a16:creationId xmlns:a16="http://schemas.microsoft.com/office/drawing/2014/main" id="{25F821F9-4B3D-45FF-A7A4-12D3706802B6}"/>
                </a:ext>
              </a:extLst>
            </p:cNvPr>
            <p:cNvSpPr txBox="1"/>
            <p:nvPr/>
          </p:nvSpPr>
          <p:spPr>
            <a:xfrm>
              <a:off x="1255908" y="559052"/>
              <a:ext cx="8162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91919"/>
                  </a:solidFill>
                  <a:effectLst/>
                  <a:uLnTx/>
                  <a:uFillTx/>
                  <a:latin typeface="Arial"/>
                  <a:ea typeface="微软雅黑 Light"/>
                  <a:cs typeface="+mn-ea"/>
                  <a:sym typeface="+mn-lt"/>
                </a:rPr>
                <a:t>字体</a:t>
              </a:r>
            </a:p>
          </p:txBody>
        </p:sp>
        <p:cxnSp>
          <p:nvCxnSpPr>
            <p:cNvPr id="9" name="直接连接符 8">
              <a:extLst>
                <a:ext uri="{FF2B5EF4-FFF2-40B4-BE49-F238E27FC236}">
                  <a16:creationId xmlns:a16="http://schemas.microsoft.com/office/drawing/2014/main" id="{101E7034-83B7-47B9-B532-50F0BF533423}"/>
                </a:ext>
              </a:extLst>
            </p:cNvPr>
            <p:cNvCxnSpPr/>
            <p:nvPr/>
          </p:nvCxnSpPr>
          <p:spPr>
            <a:xfrm>
              <a:off x="1187820" y="652928"/>
              <a:ext cx="0" cy="511876"/>
            </a:xfrm>
            <a:prstGeom prst="line">
              <a:avLst/>
            </a:prstGeom>
            <a:ln>
              <a:solidFill>
                <a:srgbClr val="191919"/>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FCB2FB6-E81B-4736-8F15-97A47E23EB88}"/>
                </a:ext>
              </a:extLst>
            </p:cNvPr>
            <p:cNvSpPr txBox="1"/>
            <p:nvPr/>
          </p:nvSpPr>
          <p:spPr>
            <a:xfrm>
              <a:off x="1255908" y="922773"/>
              <a:ext cx="8787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Arial"/>
                  <a:ea typeface="微软雅黑 Light"/>
                  <a:cs typeface="+mn-ea"/>
                  <a:sym typeface="+mn-lt"/>
                </a:rPr>
                <a:t>FONTS</a:t>
              </a:r>
            </a:p>
          </p:txBody>
        </p:sp>
      </p:grpSp>
      <p:sp>
        <p:nvSpPr>
          <p:cNvPr id="14" name="文本框 1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90203F2-2080-42F7-BB65-8E148F43566D}"/>
              </a:ext>
            </a:extLst>
          </p:cNvPr>
          <p:cNvSpPr txBox="1"/>
          <p:nvPr/>
        </p:nvSpPr>
        <p:spPr>
          <a:xfrm>
            <a:off x="2374827" y="4187976"/>
            <a:ext cx="8018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91919"/>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Arial</a:t>
            </a:r>
          </a:p>
        </p:txBody>
      </p:sp>
      <p:sp>
        <p:nvSpPr>
          <p:cNvPr id="15" name="文本框 1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8480AD1-EBA6-452D-95B4-C68EAA24CF0B}"/>
              </a:ext>
            </a:extLst>
          </p:cNvPr>
          <p:cNvSpPr txBox="1"/>
          <p:nvPr/>
        </p:nvSpPr>
        <p:spPr>
          <a:xfrm>
            <a:off x="4098852" y="2285796"/>
            <a:ext cx="21002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91919"/>
                </a:solidFill>
                <a:effectLst/>
                <a:uLnTx/>
                <a:uFillTx/>
                <a:latin typeface="微软雅黑 Light" panose="020B0502040204020203" pitchFamily="34" charset="-122"/>
                <a:ea typeface="微软雅黑 Light" panose="020B0502040204020203" pitchFamily="34" charset="-122"/>
                <a:cs typeface="+mn-ea"/>
                <a:sym typeface="+mn-lt"/>
              </a:rPr>
              <a:t>微软雅黑</a:t>
            </a:r>
            <a:r>
              <a:rPr kumimoji="0" lang="en-US" altLang="zh-CN" sz="2400" b="0" i="0" u="none" strike="noStrike" kern="1200" cap="none" spc="0" normalizeH="0" baseline="0" noProof="0" dirty="0">
                <a:ln>
                  <a:noFill/>
                </a:ln>
                <a:solidFill>
                  <a:srgbClr val="191919"/>
                </a:solidFill>
                <a:effectLst/>
                <a:uLnTx/>
                <a:uFillTx/>
                <a:latin typeface="微软雅黑 Light" panose="020B0502040204020203" pitchFamily="34" charset="-122"/>
                <a:ea typeface="微软雅黑 Light" panose="020B0502040204020203" pitchFamily="34" charset="-122"/>
                <a:cs typeface="+mn-ea"/>
                <a:sym typeface="+mn-lt"/>
              </a:rPr>
              <a:t>Light</a:t>
            </a:r>
          </a:p>
        </p:txBody>
      </p:sp>
      <p:sp>
        <p:nvSpPr>
          <p:cNvPr id="16" name="文本框 1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65A8D863-5A9F-4C28-A958-C19BCD0EEE17}"/>
              </a:ext>
            </a:extLst>
          </p:cNvPr>
          <p:cNvSpPr txBox="1"/>
          <p:nvPr/>
        </p:nvSpPr>
        <p:spPr>
          <a:xfrm>
            <a:off x="4098852" y="4187976"/>
            <a:ext cx="16291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191919"/>
                </a:solidFill>
                <a:effectLst/>
                <a:uLnTx/>
                <a:uFillTx/>
                <a:latin typeface="Calibri Light"/>
                <a:ea typeface="微软雅黑" panose="020B0503020204020204" pitchFamily="34" charset="-122"/>
                <a:cs typeface="Arial" panose="020B0604020202020204" pitchFamily="34" charset="0"/>
                <a:sym typeface="+mn-lt"/>
              </a:rPr>
              <a:t>Calibri Light</a:t>
            </a:r>
          </a:p>
        </p:txBody>
      </p:sp>
    </p:spTree>
    <p:extLst>
      <p:ext uri="{BB962C8B-B14F-4D97-AF65-F5344CB8AC3E}">
        <p14:creationId xmlns:p14="http://schemas.microsoft.com/office/powerpoint/2010/main" val="378746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46572A9A-9E60-47C5-8AFF-FF30D1731D99}"/>
              </a:ext>
            </a:extLst>
          </p:cNvPr>
          <p:cNvSpPr txBox="1"/>
          <p:nvPr/>
        </p:nvSpPr>
        <p:spPr>
          <a:xfrm>
            <a:off x="866442" y="474385"/>
            <a:ext cx="8162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91919"/>
                </a:solidFill>
                <a:effectLst/>
                <a:uLnTx/>
                <a:uFillTx/>
                <a:latin typeface="Arial"/>
                <a:ea typeface="微软雅黑 Light"/>
                <a:cs typeface="+mn-ea"/>
                <a:sym typeface="+mn-lt"/>
              </a:rPr>
              <a:t>配色</a:t>
            </a:r>
          </a:p>
        </p:txBody>
      </p:sp>
      <p:cxnSp>
        <p:nvCxnSpPr>
          <p:cNvPr id="3" name="直接连接符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2BE44E50-6A24-4C5D-8505-2EB95CAD77D7}"/>
              </a:ext>
            </a:extLst>
          </p:cNvPr>
          <p:cNvCxnSpPr/>
          <p:nvPr/>
        </p:nvCxnSpPr>
        <p:spPr>
          <a:xfrm>
            <a:off x="798354" y="568261"/>
            <a:ext cx="0" cy="511876"/>
          </a:xfrm>
          <a:prstGeom prst="line">
            <a:avLst/>
          </a:prstGeom>
          <a:ln>
            <a:solidFill>
              <a:srgbClr val="191919"/>
            </a:solidFill>
          </a:ln>
        </p:spPr>
        <p:style>
          <a:lnRef idx="1">
            <a:schemeClr val="accent1"/>
          </a:lnRef>
          <a:fillRef idx="0">
            <a:schemeClr val="accent1"/>
          </a:fillRef>
          <a:effectRef idx="0">
            <a:schemeClr val="accent1"/>
          </a:effectRef>
          <a:fontRef idx="minor">
            <a:schemeClr val="tx1"/>
          </a:fontRef>
        </p:style>
      </p:cxnSp>
      <p:sp>
        <p:nvSpPr>
          <p:cNvPr id="4" name="文本框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C3CAFED4-B69A-41F8-951D-81CC718153E6}"/>
              </a:ext>
            </a:extLst>
          </p:cNvPr>
          <p:cNvSpPr txBox="1"/>
          <p:nvPr/>
        </p:nvSpPr>
        <p:spPr>
          <a:xfrm>
            <a:off x="866442" y="838106"/>
            <a:ext cx="10615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Arial"/>
                <a:ea typeface="微软雅黑 Light"/>
                <a:cs typeface="+mn-ea"/>
                <a:sym typeface="+mn-lt"/>
              </a:rPr>
              <a:t>COLOUR</a:t>
            </a:r>
          </a:p>
        </p:txBody>
      </p:sp>
      <p:grpSp>
        <p:nvGrpSpPr>
          <p:cNvPr id="8" name="组合 7">
            <a:extLst>
              <a:ext uri="{FF2B5EF4-FFF2-40B4-BE49-F238E27FC236}">
                <a16:creationId xmlns:a16="http://schemas.microsoft.com/office/drawing/2014/main" id="{FA791858-B59C-43BE-B194-4801220B41C4}"/>
              </a:ext>
            </a:extLst>
          </p:cNvPr>
          <p:cNvGrpSpPr/>
          <p:nvPr/>
        </p:nvGrpSpPr>
        <p:grpSpPr>
          <a:xfrm>
            <a:off x="2842267" y="2529000"/>
            <a:ext cx="6507466" cy="1800000"/>
            <a:chOff x="1665401" y="2529000"/>
            <a:chExt cx="6507466" cy="1800000"/>
          </a:xfrm>
        </p:grpSpPr>
        <p:sp>
          <p:nvSpPr>
            <p:cNvPr id="5" name="椭圆 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0A958E4-E77C-494F-B982-BFE99A4870AD}"/>
                </a:ext>
              </a:extLst>
            </p:cNvPr>
            <p:cNvSpPr/>
            <p:nvPr/>
          </p:nvSpPr>
          <p:spPr>
            <a:xfrm>
              <a:off x="4019134" y="2529000"/>
              <a:ext cx="1800000" cy="1800000"/>
            </a:xfrm>
            <a:prstGeom prst="ellipse">
              <a:avLst/>
            </a:prstGeom>
            <a:solidFill>
              <a:srgbClr val="E34146"/>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sp>
          <p:nvSpPr>
            <p:cNvPr id="6" name="椭圆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EDFA4614-F4B7-47AE-B8B5-1296B696D6F8}"/>
                </a:ext>
              </a:extLst>
            </p:cNvPr>
            <p:cNvSpPr/>
            <p:nvPr/>
          </p:nvSpPr>
          <p:spPr>
            <a:xfrm>
              <a:off x="1665401" y="2529000"/>
              <a:ext cx="1800000" cy="1800000"/>
            </a:xfrm>
            <a:prstGeom prst="ellipse">
              <a:avLst/>
            </a:prstGeom>
            <a:solidFill>
              <a:srgbClr val="1F62E4">
                <a:alpha val="99000"/>
              </a:srgbClr>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sp>
          <p:nvSpPr>
            <p:cNvPr id="7" name="椭圆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09EB042-AED1-4406-8BEF-FB33C44937C8}"/>
                </a:ext>
              </a:extLst>
            </p:cNvPr>
            <p:cNvSpPr/>
            <p:nvPr/>
          </p:nvSpPr>
          <p:spPr>
            <a:xfrm>
              <a:off x="6372867" y="2529000"/>
              <a:ext cx="1800000" cy="1800000"/>
            </a:xfrm>
            <a:prstGeom prst="ellipse">
              <a:avLst/>
            </a:prstGeom>
            <a:solidFill>
              <a:schemeClr val="bg1"/>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Arial"/>
                <a:ea typeface="微软雅黑 Light"/>
                <a:cs typeface="+mn-ea"/>
                <a:sym typeface="+mn-lt"/>
              </a:endParaRPr>
            </a:p>
          </p:txBody>
        </p:sp>
      </p:grpSp>
    </p:spTree>
    <p:extLst>
      <p:ext uri="{BB962C8B-B14F-4D97-AF65-F5344CB8AC3E}">
        <p14:creationId xmlns:p14="http://schemas.microsoft.com/office/powerpoint/2010/main" val="373677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E87B2AC-98BB-4296-9FDB-EADDD89EE37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1" name="椭圆 10">
            <a:extLst>
              <a:ext uri="{FF2B5EF4-FFF2-40B4-BE49-F238E27FC236}">
                <a16:creationId xmlns:a16="http://schemas.microsoft.com/office/drawing/2014/main" id="{D21F64B5-AAF9-4450-A698-CC4EB6100A05}"/>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2" name="文本框 11">
            <a:extLst>
              <a:ext uri="{FF2B5EF4-FFF2-40B4-BE49-F238E27FC236}">
                <a16:creationId xmlns:a16="http://schemas.microsoft.com/office/drawing/2014/main" id="{97A10E56-7CF4-4F37-964A-67C20A632EDB}"/>
              </a:ext>
            </a:extLst>
          </p:cNvPr>
          <p:cNvSpPr txBox="1"/>
          <p:nvPr/>
        </p:nvSpPr>
        <p:spPr>
          <a:xfrm>
            <a:off x="3966741" y="2321180"/>
            <a:ext cx="425851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mj-lt"/>
                <a:ea typeface="思源黑体 CN Bold"/>
                <a:cs typeface="+mn-cs"/>
              </a:rPr>
              <a:t>PART ONE</a:t>
            </a:r>
            <a:endParaRPr kumimoji="0" lang="zh-CN" altLang="en-US" sz="40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13" name="文本框 12">
            <a:extLst>
              <a:ext uri="{FF2B5EF4-FFF2-40B4-BE49-F238E27FC236}">
                <a16:creationId xmlns:a16="http://schemas.microsoft.com/office/drawing/2014/main" id="{F67BCE45-59BD-4F30-9920-97A4E0E4A7DA}"/>
              </a:ext>
            </a:extLst>
          </p:cNvPr>
          <p:cNvSpPr txBox="1"/>
          <p:nvPr/>
        </p:nvSpPr>
        <p:spPr>
          <a:xfrm>
            <a:off x="2565400" y="3327076"/>
            <a:ext cx="706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mj-ea"/>
                <a:ea typeface="+mj-ea"/>
                <a:cs typeface="+mn-cs"/>
              </a:rPr>
              <a:t>输入你的第一部分标题</a:t>
            </a:r>
          </a:p>
        </p:txBody>
      </p:sp>
      <p:sp>
        <p:nvSpPr>
          <p:cNvPr id="15" name="椭圆 14">
            <a:extLst>
              <a:ext uri="{FF2B5EF4-FFF2-40B4-BE49-F238E27FC236}">
                <a16:creationId xmlns:a16="http://schemas.microsoft.com/office/drawing/2014/main" id="{68CE9809-5078-4000-B5EB-645890585F8F}"/>
              </a:ext>
            </a:extLst>
          </p:cNvPr>
          <p:cNvSpPr/>
          <p:nvPr/>
        </p:nvSpPr>
        <p:spPr>
          <a:xfrm rot="18974369">
            <a:off x="762867" y="1275810"/>
            <a:ext cx="676043" cy="676043"/>
          </a:xfrm>
          <a:prstGeom prst="ellipse">
            <a:avLst/>
          </a:prstGeom>
          <a:gradFill>
            <a:gsLst>
              <a:gs pos="0">
                <a:srgbClr val="E34146"/>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48BC0DF0-F90A-4990-A49B-07F6DA4CE45B}"/>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7" name="椭圆 16">
            <a:extLst>
              <a:ext uri="{FF2B5EF4-FFF2-40B4-BE49-F238E27FC236}">
                <a16:creationId xmlns:a16="http://schemas.microsoft.com/office/drawing/2014/main" id="{8041E5A0-FEC5-4414-A3BF-FEF5DFA62F7B}"/>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8" name="椭圆 17">
            <a:extLst>
              <a:ext uri="{FF2B5EF4-FFF2-40B4-BE49-F238E27FC236}">
                <a16:creationId xmlns:a16="http://schemas.microsoft.com/office/drawing/2014/main" id="{AAD1928D-31D1-4058-AC87-2E0AE2B58EBD}"/>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cxnSp>
        <p:nvCxnSpPr>
          <p:cNvPr id="20" name="直接连接符 19">
            <a:extLst>
              <a:ext uri="{FF2B5EF4-FFF2-40B4-BE49-F238E27FC236}">
                <a16:creationId xmlns:a16="http://schemas.microsoft.com/office/drawing/2014/main" id="{73B5F8CC-9B6E-499F-9016-F57AA29F0229}"/>
              </a:ext>
            </a:extLst>
          </p:cNvPr>
          <p:cNvCxnSpPr>
            <a:cxnSpLocks/>
          </p:cNvCxnSpPr>
          <p:nvPr/>
        </p:nvCxnSpPr>
        <p:spPr>
          <a:xfrm>
            <a:off x="5759874" y="3159605"/>
            <a:ext cx="672253" cy="0"/>
          </a:xfrm>
          <a:prstGeom prst="line">
            <a:avLst/>
          </a:prstGeom>
          <a:ln w="38100" cap="rnd">
            <a:solidFill>
              <a:srgbClr val="E341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50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a:extLst>
              <a:ext uri="{FF2B5EF4-FFF2-40B4-BE49-F238E27FC236}">
                <a16:creationId xmlns:a16="http://schemas.microsoft.com/office/drawing/2014/main" id="{BAD4737B-73E1-42FC-8FFB-EEC22404A9BC}"/>
              </a:ext>
            </a:extLst>
          </p:cNvPr>
          <p:cNvSpPr/>
          <p:nvPr/>
        </p:nvSpPr>
        <p:spPr>
          <a:xfrm>
            <a:off x="669925" y="220291"/>
            <a:ext cx="6874622" cy="6874618"/>
          </a:xfrm>
          <a:prstGeom prst="ellipse">
            <a:avLst/>
          </a:prstGeom>
          <a:gradFill>
            <a:gsLst>
              <a:gs pos="0">
                <a:srgbClr val="E34146">
                  <a:alpha val="30000"/>
                </a:srgbClr>
              </a:gs>
              <a:gs pos="20000">
                <a:srgbClr val="E34146">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41" name="椭圆 40">
            <a:extLst>
              <a:ext uri="{FF2B5EF4-FFF2-40B4-BE49-F238E27FC236}">
                <a16:creationId xmlns:a16="http://schemas.microsoft.com/office/drawing/2014/main" id="{B530975C-10B4-47D5-A22C-A229FBE8D308}"/>
              </a:ext>
            </a:extLst>
          </p:cNvPr>
          <p:cNvSpPr/>
          <p:nvPr/>
        </p:nvSpPr>
        <p:spPr>
          <a:xfrm flipH="1">
            <a:off x="4645866" y="220291"/>
            <a:ext cx="6874622" cy="6874618"/>
          </a:xfrm>
          <a:prstGeom prst="ellipse">
            <a:avLst/>
          </a:prstGeom>
          <a:gradFill>
            <a:gsLst>
              <a:gs pos="0">
                <a:srgbClr val="1F62E4">
                  <a:alpha val="30000"/>
                </a:srgbClr>
              </a:gs>
              <a:gs pos="20000">
                <a:srgbClr val="1F62E4">
                  <a:alpha val="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4" name="椭圆 3">
            <a:extLst>
              <a:ext uri="{FF2B5EF4-FFF2-40B4-BE49-F238E27FC236}">
                <a16:creationId xmlns:a16="http://schemas.microsoft.com/office/drawing/2014/main" id="{88DD7F3F-4B5F-4E03-9327-C78154CE3F81}"/>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F58294F4-B0F3-45F6-AF33-B5519C918C83}"/>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思源黑体 CN Bold"/>
                <a:ea typeface="思源黑体 CN Bold"/>
                <a:cs typeface="+mn-cs"/>
              </a:rPr>
              <a:t>输入你的大标题</a:t>
            </a:r>
          </a:p>
        </p:txBody>
      </p:sp>
      <p:sp>
        <p:nvSpPr>
          <p:cNvPr id="6" name="椭圆 5">
            <a:extLst>
              <a:ext uri="{FF2B5EF4-FFF2-40B4-BE49-F238E27FC236}">
                <a16:creationId xmlns:a16="http://schemas.microsoft.com/office/drawing/2014/main" id="{F9798058-DFA9-4029-B740-51D85CFDC8D2}"/>
              </a:ext>
            </a:extLst>
          </p:cNvPr>
          <p:cNvSpPr/>
          <p:nvPr/>
        </p:nvSpPr>
        <p:spPr>
          <a:xfrm>
            <a:off x="3610107" y="2298700"/>
            <a:ext cx="2717802" cy="2717800"/>
          </a:xfrm>
          <a:prstGeom prst="ellipse">
            <a:avLst/>
          </a:prstGeom>
          <a:solidFill>
            <a:srgbClr val="E3414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7" name="椭圆 6">
            <a:extLst>
              <a:ext uri="{FF2B5EF4-FFF2-40B4-BE49-F238E27FC236}">
                <a16:creationId xmlns:a16="http://schemas.microsoft.com/office/drawing/2014/main" id="{8E1A569A-5ED7-4DF7-B506-DDCDA6FCE977}"/>
              </a:ext>
            </a:extLst>
          </p:cNvPr>
          <p:cNvSpPr/>
          <p:nvPr/>
        </p:nvSpPr>
        <p:spPr>
          <a:xfrm>
            <a:off x="5865332" y="2298700"/>
            <a:ext cx="2717802" cy="2717800"/>
          </a:xfrm>
          <a:prstGeom prst="ellipse">
            <a:avLst/>
          </a:prstGeom>
          <a:solidFill>
            <a:srgbClr val="1F62E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1" name="椭圆 10">
            <a:extLst>
              <a:ext uri="{FF2B5EF4-FFF2-40B4-BE49-F238E27FC236}">
                <a16:creationId xmlns:a16="http://schemas.microsoft.com/office/drawing/2014/main" id="{B3908275-E05A-4539-BA46-871ACF4DD0DE}"/>
              </a:ext>
            </a:extLst>
          </p:cNvPr>
          <p:cNvSpPr/>
          <p:nvPr/>
        </p:nvSpPr>
        <p:spPr>
          <a:xfrm>
            <a:off x="3066903" y="1756736"/>
            <a:ext cx="3801730" cy="3801728"/>
          </a:xfrm>
          <a:prstGeom prst="ellipse">
            <a:avLst/>
          </a:prstGeom>
          <a:noFill/>
          <a:ln w="6350">
            <a:gradFill>
              <a:gsLst>
                <a:gs pos="0">
                  <a:schemeClr val="bg1"/>
                </a:gs>
                <a:gs pos="19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2" name="椭圆 11">
            <a:extLst>
              <a:ext uri="{FF2B5EF4-FFF2-40B4-BE49-F238E27FC236}">
                <a16:creationId xmlns:a16="http://schemas.microsoft.com/office/drawing/2014/main" id="{C644EDF4-59BE-4AB4-8606-8F0DE76EC05E}"/>
              </a:ext>
            </a:extLst>
          </p:cNvPr>
          <p:cNvSpPr/>
          <p:nvPr/>
        </p:nvSpPr>
        <p:spPr>
          <a:xfrm flipH="1">
            <a:off x="5323368" y="1756736"/>
            <a:ext cx="3801730" cy="3801728"/>
          </a:xfrm>
          <a:prstGeom prst="ellipse">
            <a:avLst/>
          </a:prstGeom>
          <a:noFill/>
          <a:ln w="6350">
            <a:gradFill>
              <a:gsLst>
                <a:gs pos="0">
                  <a:schemeClr val="bg1"/>
                </a:gs>
                <a:gs pos="19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nvGrpSpPr>
          <p:cNvPr id="14" name="组合 13">
            <a:extLst>
              <a:ext uri="{FF2B5EF4-FFF2-40B4-BE49-F238E27FC236}">
                <a16:creationId xmlns:a16="http://schemas.microsoft.com/office/drawing/2014/main" id="{68555285-048C-46CF-90D0-BBC17465E3FB}"/>
              </a:ext>
            </a:extLst>
          </p:cNvPr>
          <p:cNvGrpSpPr/>
          <p:nvPr/>
        </p:nvGrpSpPr>
        <p:grpSpPr>
          <a:xfrm>
            <a:off x="3156392" y="2713062"/>
            <a:ext cx="220110" cy="220110"/>
            <a:chOff x="2437956" y="5627355"/>
            <a:chExt cx="286194" cy="286194"/>
          </a:xfrm>
        </p:grpSpPr>
        <p:sp>
          <p:nvSpPr>
            <p:cNvPr id="15" name="椭圆 14">
              <a:extLst>
                <a:ext uri="{FF2B5EF4-FFF2-40B4-BE49-F238E27FC236}">
                  <a16:creationId xmlns:a16="http://schemas.microsoft.com/office/drawing/2014/main" id="{C0C72AF1-211D-41C1-B01E-02BD9D74A2A0}"/>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F43C694E-531B-47E8-9C1C-A6C315DB1554}"/>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7" name="组合 16">
            <a:extLst>
              <a:ext uri="{FF2B5EF4-FFF2-40B4-BE49-F238E27FC236}">
                <a16:creationId xmlns:a16="http://schemas.microsoft.com/office/drawing/2014/main" id="{7AE94314-14A7-469F-A217-BA6AE2F369F3}"/>
              </a:ext>
            </a:extLst>
          </p:cNvPr>
          <p:cNvGrpSpPr/>
          <p:nvPr/>
        </p:nvGrpSpPr>
        <p:grpSpPr>
          <a:xfrm>
            <a:off x="3156392" y="4406395"/>
            <a:ext cx="220110" cy="220110"/>
            <a:chOff x="2437956" y="5627355"/>
            <a:chExt cx="286194" cy="286194"/>
          </a:xfrm>
        </p:grpSpPr>
        <p:sp>
          <p:nvSpPr>
            <p:cNvPr id="18" name="椭圆 17">
              <a:extLst>
                <a:ext uri="{FF2B5EF4-FFF2-40B4-BE49-F238E27FC236}">
                  <a16:creationId xmlns:a16="http://schemas.microsoft.com/office/drawing/2014/main" id="{38607E4F-7705-489A-9E15-A54E0D49B13B}"/>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9" name="椭圆 18">
              <a:extLst>
                <a:ext uri="{FF2B5EF4-FFF2-40B4-BE49-F238E27FC236}">
                  <a16:creationId xmlns:a16="http://schemas.microsoft.com/office/drawing/2014/main" id="{8831C39F-82BA-49D1-B899-D381BCB2D025}"/>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0" name="组合 19">
            <a:extLst>
              <a:ext uri="{FF2B5EF4-FFF2-40B4-BE49-F238E27FC236}">
                <a16:creationId xmlns:a16="http://schemas.microsoft.com/office/drawing/2014/main" id="{766F8DB3-DC90-4E47-AAE1-A333BDA1D885}"/>
              </a:ext>
            </a:extLst>
          </p:cNvPr>
          <p:cNvGrpSpPr/>
          <p:nvPr/>
        </p:nvGrpSpPr>
        <p:grpSpPr>
          <a:xfrm>
            <a:off x="2956848" y="3559728"/>
            <a:ext cx="220110" cy="220110"/>
            <a:chOff x="2437956" y="5627355"/>
            <a:chExt cx="286194" cy="286194"/>
          </a:xfrm>
        </p:grpSpPr>
        <p:sp>
          <p:nvSpPr>
            <p:cNvPr id="21" name="椭圆 20">
              <a:extLst>
                <a:ext uri="{FF2B5EF4-FFF2-40B4-BE49-F238E27FC236}">
                  <a16:creationId xmlns:a16="http://schemas.microsoft.com/office/drawing/2014/main" id="{8D46E03C-0C64-450F-BFD6-2A1FFDCCE66C}"/>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2" name="椭圆 21">
              <a:extLst>
                <a:ext uri="{FF2B5EF4-FFF2-40B4-BE49-F238E27FC236}">
                  <a16:creationId xmlns:a16="http://schemas.microsoft.com/office/drawing/2014/main" id="{75375C95-30AB-420D-80DD-D9C2973CCD87}"/>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3" name="组合 22">
            <a:extLst>
              <a:ext uri="{FF2B5EF4-FFF2-40B4-BE49-F238E27FC236}">
                <a16:creationId xmlns:a16="http://schemas.microsoft.com/office/drawing/2014/main" id="{B60564C8-AC8E-42C4-BCAB-BECACB62E4C9}"/>
              </a:ext>
            </a:extLst>
          </p:cNvPr>
          <p:cNvGrpSpPr/>
          <p:nvPr/>
        </p:nvGrpSpPr>
        <p:grpSpPr>
          <a:xfrm>
            <a:off x="8814428" y="2713062"/>
            <a:ext cx="220110" cy="220110"/>
            <a:chOff x="2437956" y="5627355"/>
            <a:chExt cx="286194" cy="286194"/>
          </a:xfrm>
        </p:grpSpPr>
        <p:sp>
          <p:nvSpPr>
            <p:cNvPr id="24" name="椭圆 23">
              <a:extLst>
                <a:ext uri="{FF2B5EF4-FFF2-40B4-BE49-F238E27FC236}">
                  <a16:creationId xmlns:a16="http://schemas.microsoft.com/office/drawing/2014/main" id="{2DFBB63D-62C0-4CA6-B9E7-48B7F40E49CF}"/>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5" name="椭圆 24">
              <a:extLst>
                <a:ext uri="{FF2B5EF4-FFF2-40B4-BE49-F238E27FC236}">
                  <a16:creationId xmlns:a16="http://schemas.microsoft.com/office/drawing/2014/main" id="{0AFE9868-C87C-4796-85D5-B30BD1A98255}"/>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6" name="组合 25">
            <a:extLst>
              <a:ext uri="{FF2B5EF4-FFF2-40B4-BE49-F238E27FC236}">
                <a16:creationId xmlns:a16="http://schemas.microsoft.com/office/drawing/2014/main" id="{47FB4FD0-7C70-41F2-A9D1-123BD1E80A34}"/>
              </a:ext>
            </a:extLst>
          </p:cNvPr>
          <p:cNvGrpSpPr/>
          <p:nvPr/>
        </p:nvGrpSpPr>
        <p:grpSpPr>
          <a:xfrm>
            <a:off x="8814428" y="4406395"/>
            <a:ext cx="220110" cy="220110"/>
            <a:chOff x="2437956" y="5627355"/>
            <a:chExt cx="286194" cy="286194"/>
          </a:xfrm>
        </p:grpSpPr>
        <p:sp>
          <p:nvSpPr>
            <p:cNvPr id="27" name="椭圆 26">
              <a:extLst>
                <a:ext uri="{FF2B5EF4-FFF2-40B4-BE49-F238E27FC236}">
                  <a16:creationId xmlns:a16="http://schemas.microsoft.com/office/drawing/2014/main" id="{D746479D-31C3-4C3B-A51C-F9C911AE319B}"/>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8" name="椭圆 27">
              <a:extLst>
                <a:ext uri="{FF2B5EF4-FFF2-40B4-BE49-F238E27FC236}">
                  <a16:creationId xmlns:a16="http://schemas.microsoft.com/office/drawing/2014/main" id="{67C470DD-B285-4AD6-AEDE-549384A12B72}"/>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9" name="组合 28">
            <a:extLst>
              <a:ext uri="{FF2B5EF4-FFF2-40B4-BE49-F238E27FC236}">
                <a16:creationId xmlns:a16="http://schemas.microsoft.com/office/drawing/2014/main" id="{9CCE03BE-F6A8-4CC8-BE72-995430D2BD16}"/>
              </a:ext>
            </a:extLst>
          </p:cNvPr>
          <p:cNvGrpSpPr/>
          <p:nvPr/>
        </p:nvGrpSpPr>
        <p:grpSpPr>
          <a:xfrm>
            <a:off x="9015042" y="3559728"/>
            <a:ext cx="220110" cy="220110"/>
            <a:chOff x="2437956" y="5627355"/>
            <a:chExt cx="286194" cy="286194"/>
          </a:xfrm>
        </p:grpSpPr>
        <p:sp>
          <p:nvSpPr>
            <p:cNvPr id="30" name="椭圆 29">
              <a:extLst>
                <a:ext uri="{FF2B5EF4-FFF2-40B4-BE49-F238E27FC236}">
                  <a16:creationId xmlns:a16="http://schemas.microsoft.com/office/drawing/2014/main" id="{B2BC48FA-FF35-466D-8C2D-FF020949D504}"/>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1" name="椭圆 30">
              <a:extLst>
                <a:ext uri="{FF2B5EF4-FFF2-40B4-BE49-F238E27FC236}">
                  <a16:creationId xmlns:a16="http://schemas.microsoft.com/office/drawing/2014/main" id="{89C1A8FE-90DD-4CAD-BC82-EC8F83735230}"/>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sp>
        <p:nvSpPr>
          <p:cNvPr id="32" name="文本框 31">
            <a:extLst>
              <a:ext uri="{FF2B5EF4-FFF2-40B4-BE49-F238E27FC236}">
                <a16:creationId xmlns:a16="http://schemas.microsoft.com/office/drawing/2014/main" id="{B2A27EF3-BD47-40B2-BFB2-B1814C4F3D20}"/>
              </a:ext>
            </a:extLst>
          </p:cNvPr>
          <p:cNvSpPr txBox="1"/>
          <p:nvPr/>
        </p:nvSpPr>
        <p:spPr>
          <a:xfrm>
            <a:off x="3998649" y="3288149"/>
            <a:ext cx="19407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j-ea"/>
                <a:ea typeface="+mj-ea"/>
                <a:cs typeface="+mn-cs"/>
              </a:rPr>
              <a:t>输入小标题</a:t>
            </a:r>
            <a:endParaRPr kumimoji="0" lang="en-US" altLang="zh-CN" sz="1800" b="1" i="0" u="none" strike="noStrike" kern="1200" cap="none" spc="0" normalizeH="0" baseline="0" noProof="0" dirty="0">
              <a:ln>
                <a:noFill/>
              </a:ln>
              <a:solidFill>
                <a:prstClr val="white"/>
              </a:solidFill>
              <a:effectLst/>
              <a:uLnTx/>
              <a:uFillTx/>
              <a:latin typeface="+mj-ea"/>
              <a:ea typeface="+mj-ea"/>
              <a:cs typeface="+mn-cs"/>
            </a:endParaRPr>
          </a:p>
        </p:txBody>
      </p:sp>
      <p:sp>
        <p:nvSpPr>
          <p:cNvPr id="33" name="文本框 32">
            <a:extLst>
              <a:ext uri="{FF2B5EF4-FFF2-40B4-BE49-F238E27FC236}">
                <a16:creationId xmlns:a16="http://schemas.microsoft.com/office/drawing/2014/main" id="{5C154487-9C11-46C8-8ACB-91440CB5E973}"/>
              </a:ext>
            </a:extLst>
          </p:cNvPr>
          <p:cNvSpPr txBox="1"/>
          <p:nvPr/>
        </p:nvSpPr>
        <p:spPr>
          <a:xfrm>
            <a:off x="3859161" y="3657481"/>
            <a:ext cx="2219694" cy="536814"/>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p:txBody>
      </p:sp>
      <p:sp>
        <p:nvSpPr>
          <p:cNvPr id="34" name="文本框 33">
            <a:extLst>
              <a:ext uri="{FF2B5EF4-FFF2-40B4-BE49-F238E27FC236}">
                <a16:creationId xmlns:a16="http://schemas.microsoft.com/office/drawing/2014/main" id="{D934A8F1-02DD-45BD-A1FA-FA539E800003}"/>
              </a:ext>
            </a:extLst>
          </p:cNvPr>
          <p:cNvSpPr txBox="1"/>
          <p:nvPr/>
        </p:nvSpPr>
        <p:spPr>
          <a:xfrm>
            <a:off x="6252634" y="3288149"/>
            <a:ext cx="19407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j-ea"/>
                <a:ea typeface="+mj-ea"/>
                <a:cs typeface="+mn-cs"/>
              </a:rPr>
              <a:t>输入小标题</a:t>
            </a:r>
            <a:endParaRPr kumimoji="0" lang="en-US" altLang="zh-CN" sz="1800" b="1" i="0" u="none" strike="noStrike" kern="1200" cap="none" spc="0" normalizeH="0" baseline="0" noProof="0" dirty="0">
              <a:ln>
                <a:noFill/>
              </a:ln>
              <a:solidFill>
                <a:prstClr val="white"/>
              </a:solidFill>
              <a:effectLst/>
              <a:uLnTx/>
              <a:uFillTx/>
              <a:latin typeface="+mj-ea"/>
              <a:ea typeface="+mj-ea"/>
              <a:cs typeface="+mn-cs"/>
            </a:endParaRPr>
          </a:p>
        </p:txBody>
      </p:sp>
      <p:sp>
        <p:nvSpPr>
          <p:cNvPr id="35" name="文本框 34">
            <a:extLst>
              <a:ext uri="{FF2B5EF4-FFF2-40B4-BE49-F238E27FC236}">
                <a16:creationId xmlns:a16="http://schemas.microsoft.com/office/drawing/2014/main" id="{2B30D161-CC71-4001-B2A7-087A621C2ABC}"/>
              </a:ext>
            </a:extLst>
          </p:cNvPr>
          <p:cNvSpPr txBox="1"/>
          <p:nvPr/>
        </p:nvSpPr>
        <p:spPr>
          <a:xfrm>
            <a:off x="6113146" y="3657481"/>
            <a:ext cx="2219694" cy="536814"/>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p:txBody>
      </p:sp>
      <p:sp>
        <p:nvSpPr>
          <p:cNvPr id="36" name="location-pointer_64679">
            <a:extLst>
              <a:ext uri="{FF2B5EF4-FFF2-40B4-BE49-F238E27FC236}">
                <a16:creationId xmlns:a16="http://schemas.microsoft.com/office/drawing/2014/main" id="{5EC50E0F-046E-4FE7-BE45-5BCC5ABF1A04}"/>
              </a:ext>
            </a:extLst>
          </p:cNvPr>
          <p:cNvSpPr>
            <a:spLocks noChangeAspect="1"/>
          </p:cNvSpPr>
          <p:nvPr/>
        </p:nvSpPr>
        <p:spPr bwMode="auto">
          <a:xfrm>
            <a:off x="4795128" y="2808807"/>
            <a:ext cx="346374" cy="338568"/>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bg1"/>
          </a:solidFill>
          <a:ln>
            <a:noFill/>
          </a:ln>
        </p:spPr>
      </p:sp>
      <p:sp>
        <p:nvSpPr>
          <p:cNvPr id="39" name="location-pointer_64679">
            <a:extLst>
              <a:ext uri="{FF2B5EF4-FFF2-40B4-BE49-F238E27FC236}">
                <a16:creationId xmlns:a16="http://schemas.microsoft.com/office/drawing/2014/main" id="{5AB955F0-A495-4742-A612-6FF3E00404AF}"/>
              </a:ext>
            </a:extLst>
          </p:cNvPr>
          <p:cNvSpPr>
            <a:spLocks noChangeAspect="1"/>
          </p:cNvSpPr>
          <p:nvPr/>
        </p:nvSpPr>
        <p:spPr bwMode="auto">
          <a:xfrm>
            <a:off x="7104761" y="2804904"/>
            <a:ext cx="236465" cy="346374"/>
          </a:xfrm>
          <a:custGeom>
            <a:avLst/>
            <a:gdLst>
              <a:gd name="connsiteX0" fmla="*/ 53949 w 414925"/>
              <a:gd name="connsiteY0" fmla="*/ 197442 h 607780"/>
              <a:gd name="connsiteX1" fmla="*/ 53949 w 414925"/>
              <a:gd name="connsiteY1" fmla="*/ 279091 h 607780"/>
              <a:gd name="connsiteX2" fmla="*/ 98946 w 414925"/>
              <a:gd name="connsiteY2" fmla="*/ 387513 h 607780"/>
              <a:gd name="connsiteX3" fmla="*/ 207463 w 414925"/>
              <a:gd name="connsiteY3" fmla="*/ 432403 h 607780"/>
              <a:gd name="connsiteX4" fmla="*/ 316027 w 414925"/>
              <a:gd name="connsiteY4" fmla="*/ 387513 h 607780"/>
              <a:gd name="connsiteX5" fmla="*/ 360976 w 414925"/>
              <a:gd name="connsiteY5" fmla="*/ 279091 h 607780"/>
              <a:gd name="connsiteX6" fmla="*/ 360976 w 414925"/>
              <a:gd name="connsiteY6" fmla="*/ 197442 h 607780"/>
              <a:gd name="connsiteX7" fmla="*/ 414925 w 414925"/>
              <a:gd name="connsiteY7" fmla="*/ 251320 h 607780"/>
              <a:gd name="connsiteX8" fmla="*/ 414925 w 414925"/>
              <a:gd name="connsiteY8" fmla="*/ 279091 h 607780"/>
              <a:gd name="connsiteX9" fmla="*/ 398641 w 414925"/>
              <a:gd name="connsiteY9" fmla="*/ 359742 h 607780"/>
              <a:gd name="connsiteX10" fmla="*/ 354167 w 414925"/>
              <a:gd name="connsiteY10" fmla="*/ 425603 h 607780"/>
              <a:gd name="connsiteX11" fmla="*/ 288219 w 414925"/>
              <a:gd name="connsiteY11" fmla="*/ 470018 h 607780"/>
              <a:gd name="connsiteX12" fmla="*/ 248031 w 414925"/>
              <a:gd name="connsiteY12" fmla="*/ 482334 h 607780"/>
              <a:gd name="connsiteX13" fmla="*/ 248031 w 414925"/>
              <a:gd name="connsiteY13" fmla="*/ 545675 h 607780"/>
              <a:gd name="connsiteX14" fmla="*/ 294409 w 414925"/>
              <a:gd name="connsiteY14" fmla="*/ 607780 h 607780"/>
              <a:gd name="connsiteX15" fmla="*/ 120564 w 414925"/>
              <a:gd name="connsiteY15" fmla="*/ 607780 h 607780"/>
              <a:gd name="connsiteX16" fmla="*/ 166894 w 414925"/>
              <a:gd name="connsiteY16" fmla="*/ 545675 h 607780"/>
              <a:gd name="connsiteX17" fmla="*/ 166894 w 414925"/>
              <a:gd name="connsiteY17" fmla="*/ 482334 h 607780"/>
              <a:gd name="connsiteX18" fmla="*/ 126706 w 414925"/>
              <a:gd name="connsiteY18" fmla="*/ 470018 h 607780"/>
              <a:gd name="connsiteX19" fmla="*/ 60758 w 414925"/>
              <a:gd name="connsiteY19" fmla="*/ 425603 h 607780"/>
              <a:gd name="connsiteX20" fmla="*/ 16333 w 414925"/>
              <a:gd name="connsiteY20" fmla="*/ 359742 h 607780"/>
              <a:gd name="connsiteX21" fmla="*/ 0 w 414925"/>
              <a:gd name="connsiteY21" fmla="*/ 279091 h 607780"/>
              <a:gd name="connsiteX22" fmla="*/ 0 w 414925"/>
              <a:gd name="connsiteY22" fmla="*/ 251320 h 607780"/>
              <a:gd name="connsiteX23" fmla="*/ 53949 w 414925"/>
              <a:gd name="connsiteY23" fmla="*/ 197442 h 607780"/>
              <a:gd name="connsiteX24" fmla="*/ 207462 w 414925"/>
              <a:gd name="connsiteY24" fmla="*/ 0 h 607780"/>
              <a:gd name="connsiteX25" fmla="*/ 320296 w 414925"/>
              <a:gd name="connsiteY25" fmla="*/ 112650 h 607780"/>
              <a:gd name="connsiteX26" fmla="*/ 320296 w 414925"/>
              <a:gd name="connsiteY26" fmla="*/ 279270 h 607780"/>
              <a:gd name="connsiteX27" fmla="*/ 207462 w 414925"/>
              <a:gd name="connsiteY27" fmla="*/ 391920 h 607780"/>
              <a:gd name="connsiteX28" fmla="*/ 94628 w 414925"/>
              <a:gd name="connsiteY28" fmla="*/ 279270 h 607780"/>
              <a:gd name="connsiteX29" fmla="*/ 94628 w 414925"/>
              <a:gd name="connsiteY29" fmla="*/ 112650 h 607780"/>
              <a:gd name="connsiteX30" fmla="*/ 207462 w 414925"/>
              <a:gd name="connsiteY30" fmla="*/ 0 h 60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4925" h="607780">
                <a:moveTo>
                  <a:pt x="53949" y="197442"/>
                </a:moveTo>
                <a:lnTo>
                  <a:pt x="53949" y="279091"/>
                </a:lnTo>
                <a:cubicBezTo>
                  <a:pt x="53949" y="320035"/>
                  <a:pt x="69948" y="358553"/>
                  <a:pt x="98946" y="387513"/>
                </a:cubicBezTo>
                <a:cubicBezTo>
                  <a:pt x="127944" y="416473"/>
                  <a:pt x="166465" y="432403"/>
                  <a:pt x="207463" y="432403"/>
                </a:cubicBezTo>
                <a:cubicBezTo>
                  <a:pt x="248460" y="432403"/>
                  <a:pt x="287029" y="416473"/>
                  <a:pt x="316027" y="387513"/>
                </a:cubicBezTo>
                <a:cubicBezTo>
                  <a:pt x="345025" y="358553"/>
                  <a:pt x="360976" y="320035"/>
                  <a:pt x="360976" y="279091"/>
                </a:cubicBezTo>
                <a:lnTo>
                  <a:pt x="360976" y="197442"/>
                </a:lnTo>
                <a:cubicBezTo>
                  <a:pt x="390784" y="197442"/>
                  <a:pt x="414925" y="221599"/>
                  <a:pt x="414925" y="251320"/>
                </a:cubicBezTo>
                <a:lnTo>
                  <a:pt x="414925" y="279091"/>
                </a:lnTo>
                <a:cubicBezTo>
                  <a:pt x="414925" y="307053"/>
                  <a:pt x="409449" y="334205"/>
                  <a:pt x="398641" y="359742"/>
                </a:cubicBezTo>
                <a:cubicBezTo>
                  <a:pt x="388165" y="384422"/>
                  <a:pt x="373214" y="406582"/>
                  <a:pt x="354167" y="425603"/>
                </a:cubicBezTo>
                <a:cubicBezTo>
                  <a:pt x="335121" y="444624"/>
                  <a:pt x="312932" y="459556"/>
                  <a:pt x="288219" y="470018"/>
                </a:cubicBezTo>
                <a:cubicBezTo>
                  <a:pt x="275220" y="475487"/>
                  <a:pt x="261792" y="479624"/>
                  <a:pt x="248031" y="482334"/>
                </a:cubicBezTo>
                <a:lnTo>
                  <a:pt x="248031" y="545675"/>
                </a:lnTo>
                <a:cubicBezTo>
                  <a:pt x="274839" y="553617"/>
                  <a:pt x="294409" y="578440"/>
                  <a:pt x="294409" y="607780"/>
                </a:cubicBezTo>
                <a:lnTo>
                  <a:pt x="120564" y="607780"/>
                </a:lnTo>
                <a:cubicBezTo>
                  <a:pt x="120564" y="578440"/>
                  <a:pt x="140086" y="553617"/>
                  <a:pt x="166894" y="545675"/>
                </a:cubicBezTo>
                <a:lnTo>
                  <a:pt x="166894" y="482334"/>
                </a:lnTo>
                <a:cubicBezTo>
                  <a:pt x="153133" y="479624"/>
                  <a:pt x="139705" y="475487"/>
                  <a:pt x="126706" y="470018"/>
                </a:cubicBezTo>
                <a:cubicBezTo>
                  <a:pt x="101994" y="459556"/>
                  <a:pt x="79805" y="444624"/>
                  <a:pt x="60758" y="425603"/>
                </a:cubicBezTo>
                <a:cubicBezTo>
                  <a:pt x="41712" y="406582"/>
                  <a:pt x="26760" y="384422"/>
                  <a:pt x="16333" y="359742"/>
                </a:cubicBezTo>
                <a:cubicBezTo>
                  <a:pt x="5476" y="334205"/>
                  <a:pt x="0" y="307053"/>
                  <a:pt x="0" y="279091"/>
                </a:cubicBezTo>
                <a:lnTo>
                  <a:pt x="0" y="251320"/>
                </a:lnTo>
                <a:cubicBezTo>
                  <a:pt x="0" y="221599"/>
                  <a:pt x="24142" y="197442"/>
                  <a:pt x="53949" y="197442"/>
                </a:cubicBezTo>
                <a:close/>
                <a:moveTo>
                  <a:pt x="207462" y="0"/>
                </a:moveTo>
                <a:cubicBezTo>
                  <a:pt x="269809" y="0"/>
                  <a:pt x="320296" y="50452"/>
                  <a:pt x="320296" y="112650"/>
                </a:cubicBezTo>
                <a:lnTo>
                  <a:pt x="320296" y="279270"/>
                </a:lnTo>
                <a:cubicBezTo>
                  <a:pt x="320296" y="341468"/>
                  <a:pt x="269809" y="391920"/>
                  <a:pt x="207462" y="391920"/>
                </a:cubicBezTo>
                <a:cubicBezTo>
                  <a:pt x="145163" y="391920"/>
                  <a:pt x="94628" y="341468"/>
                  <a:pt x="94628" y="279270"/>
                </a:cubicBezTo>
                <a:lnTo>
                  <a:pt x="94628" y="112650"/>
                </a:lnTo>
                <a:cubicBezTo>
                  <a:pt x="94628" y="50452"/>
                  <a:pt x="145163" y="0"/>
                  <a:pt x="20746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Light"/>
              <a:ea typeface="思源黑体 CN Light"/>
              <a:cs typeface="+mn-cs"/>
            </a:endParaRPr>
          </a:p>
        </p:txBody>
      </p:sp>
      <p:sp>
        <p:nvSpPr>
          <p:cNvPr id="42" name="文本框 41">
            <a:extLst>
              <a:ext uri="{FF2B5EF4-FFF2-40B4-BE49-F238E27FC236}">
                <a16:creationId xmlns:a16="http://schemas.microsoft.com/office/drawing/2014/main" id="{4158E874-36D2-4C63-BC8A-1BCB9DEFF816}"/>
              </a:ext>
            </a:extLst>
          </p:cNvPr>
          <p:cNvSpPr txBox="1"/>
          <p:nvPr/>
        </p:nvSpPr>
        <p:spPr>
          <a:xfrm>
            <a:off x="1033227" y="2638451"/>
            <a:ext cx="194071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
        <p:nvSpPr>
          <p:cNvPr id="44" name="文本框 43">
            <a:extLst>
              <a:ext uri="{FF2B5EF4-FFF2-40B4-BE49-F238E27FC236}">
                <a16:creationId xmlns:a16="http://schemas.microsoft.com/office/drawing/2014/main" id="{BE9B8948-B352-4F62-B6EA-6989E773434B}"/>
              </a:ext>
            </a:extLst>
          </p:cNvPr>
          <p:cNvSpPr txBox="1"/>
          <p:nvPr/>
        </p:nvSpPr>
        <p:spPr>
          <a:xfrm>
            <a:off x="1033227" y="4337286"/>
            <a:ext cx="194071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
        <p:nvSpPr>
          <p:cNvPr id="45" name="文本框 44">
            <a:extLst>
              <a:ext uri="{FF2B5EF4-FFF2-40B4-BE49-F238E27FC236}">
                <a16:creationId xmlns:a16="http://schemas.microsoft.com/office/drawing/2014/main" id="{CD63D5BD-513B-428E-B8F3-9DE948BA95D6}"/>
              </a:ext>
            </a:extLst>
          </p:cNvPr>
          <p:cNvSpPr txBox="1"/>
          <p:nvPr/>
        </p:nvSpPr>
        <p:spPr>
          <a:xfrm>
            <a:off x="812918" y="3480433"/>
            <a:ext cx="194071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
        <p:nvSpPr>
          <p:cNvPr id="46" name="文本框 45">
            <a:extLst>
              <a:ext uri="{FF2B5EF4-FFF2-40B4-BE49-F238E27FC236}">
                <a16:creationId xmlns:a16="http://schemas.microsoft.com/office/drawing/2014/main" id="{BD3E9C94-B742-4738-B208-2DC3E9613858}"/>
              </a:ext>
            </a:extLst>
          </p:cNvPr>
          <p:cNvSpPr txBox="1"/>
          <p:nvPr/>
        </p:nvSpPr>
        <p:spPr>
          <a:xfrm>
            <a:off x="9213591" y="2638451"/>
            <a:ext cx="19407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
        <p:nvSpPr>
          <p:cNvPr id="47" name="文本框 46">
            <a:extLst>
              <a:ext uri="{FF2B5EF4-FFF2-40B4-BE49-F238E27FC236}">
                <a16:creationId xmlns:a16="http://schemas.microsoft.com/office/drawing/2014/main" id="{BC678AC2-E8AC-491E-9A94-2CA3BBEF6EF4}"/>
              </a:ext>
            </a:extLst>
          </p:cNvPr>
          <p:cNvSpPr txBox="1"/>
          <p:nvPr/>
        </p:nvSpPr>
        <p:spPr>
          <a:xfrm>
            <a:off x="9213591" y="4337286"/>
            <a:ext cx="19407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
        <p:nvSpPr>
          <p:cNvPr id="48" name="文本框 47">
            <a:extLst>
              <a:ext uri="{FF2B5EF4-FFF2-40B4-BE49-F238E27FC236}">
                <a16:creationId xmlns:a16="http://schemas.microsoft.com/office/drawing/2014/main" id="{E1D58FDF-1A78-4080-816C-ACA7527A0FF7}"/>
              </a:ext>
            </a:extLst>
          </p:cNvPr>
          <p:cNvSpPr txBox="1"/>
          <p:nvPr/>
        </p:nvSpPr>
        <p:spPr>
          <a:xfrm>
            <a:off x="9438365" y="3480433"/>
            <a:ext cx="19407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mn-ea"/>
                <a:cs typeface="+mn-cs"/>
              </a:rPr>
              <a:t>输入小标题</a:t>
            </a:r>
            <a:endParaRPr kumimoji="0" lang="en-US" altLang="zh-CN" sz="1800" b="0" i="0" u="none" strike="noStrike" kern="1200" cap="none" spc="0" normalizeH="0" baseline="0" noProof="0" dirty="0">
              <a:ln>
                <a:noFill/>
              </a:ln>
              <a:solidFill>
                <a:prstClr val="white"/>
              </a:solidFill>
              <a:effectLst/>
              <a:uLnTx/>
              <a:uFillTx/>
              <a:latin typeface="+mn-ea"/>
              <a:cs typeface="+mn-cs"/>
            </a:endParaRPr>
          </a:p>
        </p:txBody>
      </p:sp>
    </p:spTree>
    <p:extLst>
      <p:ext uri="{BB962C8B-B14F-4D97-AF65-F5344CB8AC3E}">
        <p14:creationId xmlns:p14="http://schemas.microsoft.com/office/powerpoint/2010/main" val="223547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A2C9CF26-645B-41BA-9FDD-6B2838DE5744}"/>
              </a:ext>
            </a:extLst>
          </p:cNvPr>
          <p:cNvGrpSpPr/>
          <p:nvPr/>
        </p:nvGrpSpPr>
        <p:grpSpPr>
          <a:xfrm>
            <a:off x="942181" y="3571709"/>
            <a:ext cx="3052982" cy="1598643"/>
            <a:chOff x="939051" y="3528447"/>
            <a:chExt cx="3052982" cy="1598643"/>
          </a:xfrm>
        </p:grpSpPr>
        <p:sp>
          <p:nvSpPr>
            <p:cNvPr id="45" name="文本框 44">
              <a:extLst>
                <a:ext uri="{FF2B5EF4-FFF2-40B4-BE49-F238E27FC236}">
                  <a16:creationId xmlns:a16="http://schemas.microsoft.com/office/drawing/2014/main" id="{E924B3BE-3DA8-4092-B6C2-0BF4DFBBCAAB}"/>
                </a:ext>
              </a:extLst>
            </p:cNvPr>
            <p:cNvSpPr txBox="1"/>
            <p:nvPr/>
          </p:nvSpPr>
          <p:spPr>
            <a:xfrm>
              <a:off x="1130904" y="3528447"/>
              <a:ext cx="26692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j-ea"/>
                  <a:ea typeface="+mj-ea"/>
                  <a:cs typeface="+mn-cs"/>
                </a:rPr>
                <a:t>输入小标题</a:t>
              </a:r>
              <a:endParaRPr kumimoji="0" lang="en-US" altLang="zh-CN" sz="1800" b="1" i="0" u="none" strike="noStrike" kern="1200" cap="none" spc="0" normalizeH="0" baseline="0" noProof="0" dirty="0">
                <a:ln>
                  <a:noFill/>
                </a:ln>
                <a:solidFill>
                  <a:prstClr val="white"/>
                </a:solidFill>
                <a:effectLst/>
                <a:uLnTx/>
                <a:uFillTx/>
                <a:latin typeface="+mj-ea"/>
                <a:ea typeface="+mj-ea"/>
                <a:cs typeface="+mn-cs"/>
              </a:endParaRPr>
            </a:p>
          </p:txBody>
        </p:sp>
        <p:sp>
          <p:nvSpPr>
            <p:cNvPr id="46" name="文本框 45">
              <a:extLst>
                <a:ext uri="{FF2B5EF4-FFF2-40B4-BE49-F238E27FC236}">
                  <a16:creationId xmlns:a16="http://schemas.microsoft.com/office/drawing/2014/main" id="{9138FD44-3573-479A-B1E2-EE10B3FF6944}"/>
                </a:ext>
              </a:extLst>
            </p:cNvPr>
            <p:cNvSpPr txBox="1"/>
            <p:nvPr/>
          </p:nvSpPr>
          <p:spPr>
            <a:xfrm>
              <a:off x="939051" y="3897779"/>
              <a:ext cx="3052982" cy="1229311"/>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p:txBody>
        </p:sp>
      </p:grpSp>
      <p:grpSp>
        <p:nvGrpSpPr>
          <p:cNvPr id="48" name="组合 47">
            <a:extLst>
              <a:ext uri="{FF2B5EF4-FFF2-40B4-BE49-F238E27FC236}">
                <a16:creationId xmlns:a16="http://schemas.microsoft.com/office/drawing/2014/main" id="{B1A0B621-6BD3-4EB2-AF9D-35E80059F9AE}"/>
              </a:ext>
            </a:extLst>
          </p:cNvPr>
          <p:cNvGrpSpPr/>
          <p:nvPr/>
        </p:nvGrpSpPr>
        <p:grpSpPr>
          <a:xfrm>
            <a:off x="4569509" y="2645228"/>
            <a:ext cx="3052982" cy="1598643"/>
            <a:chOff x="939051" y="3528447"/>
            <a:chExt cx="3052982" cy="1598643"/>
          </a:xfrm>
        </p:grpSpPr>
        <p:sp>
          <p:nvSpPr>
            <p:cNvPr id="49" name="文本框 48">
              <a:extLst>
                <a:ext uri="{FF2B5EF4-FFF2-40B4-BE49-F238E27FC236}">
                  <a16:creationId xmlns:a16="http://schemas.microsoft.com/office/drawing/2014/main" id="{1D40391C-852C-4CF3-875C-485E07BF04D1}"/>
                </a:ext>
              </a:extLst>
            </p:cNvPr>
            <p:cNvSpPr txBox="1"/>
            <p:nvPr/>
          </p:nvSpPr>
          <p:spPr>
            <a:xfrm>
              <a:off x="1130904" y="3528447"/>
              <a:ext cx="26692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j-ea"/>
                  <a:ea typeface="+mj-ea"/>
                  <a:cs typeface="+mn-cs"/>
                </a:rPr>
                <a:t>输入小标题</a:t>
              </a:r>
              <a:endParaRPr kumimoji="0" lang="en-US" altLang="zh-CN" sz="1800" b="1" i="0" u="none" strike="noStrike" kern="1200" cap="none" spc="0" normalizeH="0" baseline="0" noProof="0" dirty="0">
                <a:ln>
                  <a:noFill/>
                </a:ln>
                <a:solidFill>
                  <a:prstClr val="white"/>
                </a:solidFill>
                <a:effectLst/>
                <a:uLnTx/>
                <a:uFillTx/>
                <a:latin typeface="+mj-ea"/>
                <a:ea typeface="+mj-ea"/>
                <a:cs typeface="+mn-cs"/>
              </a:endParaRPr>
            </a:p>
          </p:txBody>
        </p:sp>
        <p:sp>
          <p:nvSpPr>
            <p:cNvPr id="50" name="文本框 49">
              <a:extLst>
                <a:ext uri="{FF2B5EF4-FFF2-40B4-BE49-F238E27FC236}">
                  <a16:creationId xmlns:a16="http://schemas.microsoft.com/office/drawing/2014/main" id="{E03BEF6E-3A15-4DAE-A962-0F384849966B}"/>
                </a:ext>
              </a:extLst>
            </p:cNvPr>
            <p:cNvSpPr txBox="1"/>
            <p:nvPr/>
          </p:nvSpPr>
          <p:spPr>
            <a:xfrm>
              <a:off x="939051" y="3897779"/>
              <a:ext cx="3052982" cy="1229311"/>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p:txBody>
        </p:sp>
      </p:grpSp>
      <p:grpSp>
        <p:nvGrpSpPr>
          <p:cNvPr id="58" name="组合 57">
            <a:extLst>
              <a:ext uri="{FF2B5EF4-FFF2-40B4-BE49-F238E27FC236}">
                <a16:creationId xmlns:a16="http://schemas.microsoft.com/office/drawing/2014/main" id="{54776295-4015-4547-AFDD-654CB0C8D6E4}"/>
              </a:ext>
            </a:extLst>
          </p:cNvPr>
          <p:cNvGrpSpPr/>
          <p:nvPr/>
        </p:nvGrpSpPr>
        <p:grpSpPr>
          <a:xfrm>
            <a:off x="8273850" y="1711781"/>
            <a:ext cx="3052982" cy="1598643"/>
            <a:chOff x="939051" y="3528447"/>
            <a:chExt cx="3052982" cy="1598643"/>
          </a:xfrm>
        </p:grpSpPr>
        <p:sp>
          <p:nvSpPr>
            <p:cNvPr id="59" name="文本框 58">
              <a:extLst>
                <a:ext uri="{FF2B5EF4-FFF2-40B4-BE49-F238E27FC236}">
                  <a16:creationId xmlns:a16="http://schemas.microsoft.com/office/drawing/2014/main" id="{F0000483-4911-462F-BC58-DCA3B3777D5B}"/>
                </a:ext>
              </a:extLst>
            </p:cNvPr>
            <p:cNvSpPr txBox="1"/>
            <p:nvPr/>
          </p:nvSpPr>
          <p:spPr>
            <a:xfrm>
              <a:off x="1130904" y="3528447"/>
              <a:ext cx="26692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mj-ea"/>
                  <a:ea typeface="+mj-ea"/>
                  <a:cs typeface="+mn-cs"/>
                </a:rPr>
                <a:t>输入小标题</a:t>
              </a:r>
              <a:endParaRPr kumimoji="0" lang="en-US" altLang="zh-CN" sz="1800" b="1" i="0" u="none" strike="noStrike" kern="1200" cap="none" spc="0" normalizeH="0" baseline="0" noProof="0" dirty="0">
                <a:ln>
                  <a:noFill/>
                </a:ln>
                <a:solidFill>
                  <a:prstClr val="white"/>
                </a:solidFill>
                <a:effectLst/>
                <a:uLnTx/>
                <a:uFillTx/>
                <a:latin typeface="+mj-ea"/>
                <a:ea typeface="+mj-ea"/>
                <a:cs typeface="+mn-cs"/>
              </a:endParaRPr>
            </a:p>
          </p:txBody>
        </p:sp>
        <p:sp>
          <p:nvSpPr>
            <p:cNvPr id="60" name="文本框 59">
              <a:extLst>
                <a:ext uri="{FF2B5EF4-FFF2-40B4-BE49-F238E27FC236}">
                  <a16:creationId xmlns:a16="http://schemas.microsoft.com/office/drawing/2014/main" id="{E11F1685-F60E-443A-B0FC-A3808DDC0802}"/>
                </a:ext>
              </a:extLst>
            </p:cNvPr>
            <p:cNvSpPr txBox="1"/>
            <p:nvPr/>
          </p:nvSpPr>
          <p:spPr>
            <a:xfrm>
              <a:off x="939051" y="3897779"/>
              <a:ext cx="3052982" cy="1229311"/>
            </a:xfrm>
            <a:prstGeom prst="rect">
              <a:avLst/>
            </a:prstGeom>
            <a:noFill/>
          </p:spPr>
          <p:txBody>
            <a:bodyPr wrap="square" rtlCol="0">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mn-ea"/>
                  <a:cs typeface="+mn-cs"/>
                </a:rPr>
                <a:t>输入你的正文输入你的正文</a:t>
              </a:r>
              <a:endParaRPr kumimoji="0" lang="en-US" altLang="zh-CN" sz="1200" b="0" i="0" u="none" strike="noStrike" kern="1200" cap="none" spc="0" normalizeH="0" baseline="0" noProof="0" dirty="0">
                <a:ln>
                  <a:noFill/>
                </a:ln>
                <a:solidFill>
                  <a:prstClr val="white"/>
                </a:solidFill>
                <a:effectLst/>
                <a:uLnTx/>
                <a:uFillTx/>
                <a:latin typeface="+mn-ea"/>
                <a:cs typeface="+mn-cs"/>
              </a:endParaRPr>
            </a:p>
          </p:txBody>
        </p:sp>
      </p:grpSp>
      <p:sp>
        <p:nvSpPr>
          <p:cNvPr id="18" name="等腰三角形 17">
            <a:extLst>
              <a:ext uri="{FF2B5EF4-FFF2-40B4-BE49-F238E27FC236}">
                <a16:creationId xmlns:a16="http://schemas.microsoft.com/office/drawing/2014/main" id="{5C1E1FC7-9F14-474A-B49A-6763683A81A0}"/>
              </a:ext>
            </a:extLst>
          </p:cNvPr>
          <p:cNvSpPr/>
          <p:nvPr/>
        </p:nvSpPr>
        <p:spPr>
          <a:xfrm rot="2270944">
            <a:off x="10665951" y="3592947"/>
            <a:ext cx="376514" cy="324582"/>
          </a:xfrm>
          <a:prstGeom prst="triangle">
            <a:avLst/>
          </a:prstGeom>
          <a:gradFill>
            <a:gsLst>
              <a:gs pos="0">
                <a:srgbClr val="E34146"/>
              </a:gs>
              <a:gs pos="100000">
                <a:srgbClr val="E3414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4" name="椭圆 3">
            <a:extLst>
              <a:ext uri="{FF2B5EF4-FFF2-40B4-BE49-F238E27FC236}">
                <a16:creationId xmlns:a16="http://schemas.microsoft.com/office/drawing/2014/main" id="{6A017596-EC08-40FE-BF02-9CC749216DCC}"/>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A7BC685B-E014-42E0-B67D-67903390BDAB}"/>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sp>
        <p:nvSpPr>
          <p:cNvPr id="7" name="任意多边形: 形状 6">
            <a:extLst>
              <a:ext uri="{FF2B5EF4-FFF2-40B4-BE49-F238E27FC236}">
                <a16:creationId xmlns:a16="http://schemas.microsoft.com/office/drawing/2014/main" id="{430FECC6-DBF0-4873-A728-7F7685728D5B}"/>
              </a:ext>
            </a:extLst>
          </p:cNvPr>
          <p:cNvSpPr/>
          <p:nvPr/>
        </p:nvSpPr>
        <p:spPr>
          <a:xfrm>
            <a:off x="1258186" y="3708780"/>
            <a:ext cx="9643730" cy="2488019"/>
          </a:xfrm>
          <a:custGeom>
            <a:avLst/>
            <a:gdLst>
              <a:gd name="connsiteX0" fmla="*/ 0 w 9675628"/>
              <a:gd name="connsiteY0" fmla="*/ 2955851 h 2955851"/>
              <a:gd name="connsiteX1" fmla="*/ 6453963 w 9675628"/>
              <a:gd name="connsiteY1" fmla="*/ 2349795 h 2955851"/>
              <a:gd name="connsiteX2" fmla="*/ 9675628 w 9675628"/>
              <a:gd name="connsiteY2" fmla="*/ 0 h 2955851"/>
              <a:gd name="connsiteX0" fmla="*/ 0 w 9675628"/>
              <a:gd name="connsiteY0" fmla="*/ 2955851 h 2955851"/>
              <a:gd name="connsiteX1" fmla="*/ 6464595 w 9675628"/>
              <a:gd name="connsiteY1" fmla="*/ 2551813 h 2955851"/>
              <a:gd name="connsiteX2" fmla="*/ 9675628 w 9675628"/>
              <a:gd name="connsiteY2" fmla="*/ 0 h 2955851"/>
              <a:gd name="connsiteX0" fmla="*/ 0 w 9643730"/>
              <a:gd name="connsiteY0" fmla="*/ 2488019 h 2488019"/>
              <a:gd name="connsiteX1" fmla="*/ 6464595 w 9643730"/>
              <a:gd name="connsiteY1" fmla="*/ 2083981 h 2488019"/>
              <a:gd name="connsiteX2" fmla="*/ 9643730 w 9643730"/>
              <a:gd name="connsiteY2" fmla="*/ 0 h 2488019"/>
            </a:gdLst>
            <a:ahLst/>
            <a:cxnLst>
              <a:cxn ang="0">
                <a:pos x="connsiteX0" y="connsiteY0"/>
              </a:cxn>
              <a:cxn ang="0">
                <a:pos x="connsiteX1" y="connsiteY1"/>
              </a:cxn>
              <a:cxn ang="0">
                <a:pos x="connsiteX2" y="connsiteY2"/>
              </a:cxn>
            </a:cxnLst>
            <a:rect l="l" t="t" r="r" b="b"/>
            <a:pathLst>
              <a:path w="9643730" h="2488019">
                <a:moveTo>
                  <a:pt x="0" y="2488019"/>
                </a:moveTo>
                <a:cubicBezTo>
                  <a:pt x="2420679" y="2431312"/>
                  <a:pt x="4857307" y="2498651"/>
                  <a:pt x="6464595" y="2083981"/>
                </a:cubicBezTo>
                <a:cubicBezTo>
                  <a:pt x="8071883" y="1669311"/>
                  <a:pt x="8839200" y="928576"/>
                  <a:pt x="9643730" y="0"/>
                </a:cubicBezTo>
              </a:path>
            </a:pathLst>
          </a:custGeom>
          <a:noFill/>
          <a:ln w="31750">
            <a:gradFill>
              <a:gsLst>
                <a:gs pos="0">
                  <a:srgbClr val="1F62E4">
                    <a:alpha val="0"/>
                  </a:srgbClr>
                </a:gs>
                <a:gs pos="100000">
                  <a:srgbClr val="E34146"/>
                </a:gs>
              </a:gsLst>
              <a:lin ang="0" scaled="0"/>
            </a:gra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nvGrpSpPr>
          <p:cNvPr id="10" name="组合 9">
            <a:extLst>
              <a:ext uri="{FF2B5EF4-FFF2-40B4-BE49-F238E27FC236}">
                <a16:creationId xmlns:a16="http://schemas.microsoft.com/office/drawing/2014/main" id="{9FB4ECE9-DA40-4342-9FFD-C33892F83504}"/>
              </a:ext>
            </a:extLst>
          </p:cNvPr>
          <p:cNvGrpSpPr/>
          <p:nvPr/>
        </p:nvGrpSpPr>
        <p:grpSpPr>
          <a:xfrm>
            <a:off x="2325577" y="6042308"/>
            <a:ext cx="286194" cy="286194"/>
            <a:chOff x="2437956" y="5627355"/>
            <a:chExt cx="286194" cy="286194"/>
          </a:xfrm>
        </p:grpSpPr>
        <p:sp>
          <p:nvSpPr>
            <p:cNvPr id="9" name="椭圆 8">
              <a:extLst>
                <a:ext uri="{FF2B5EF4-FFF2-40B4-BE49-F238E27FC236}">
                  <a16:creationId xmlns:a16="http://schemas.microsoft.com/office/drawing/2014/main" id="{F641C90C-BC9F-44B7-9D09-4E50235A20D2}"/>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8" name="椭圆 7">
              <a:extLst>
                <a:ext uri="{FF2B5EF4-FFF2-40B4-BE49-F238E27FC236}">
                  <a16:creationId xmlns:a16="http://schemas.microsoft.com/office/drawing/2014/main" id="{9DC827BC-944A-480D-9754-597F5AE0D214}"/>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1" name="组合 10">
            <a:extLst>
              <a:ext uri="{FF2B5EF4-FFF2-40B4-BE49-F238E27FC236}">
                <a16:creationId xmlns:a16="http://schemas.microsoft.com/office/drawing/2014/main" id="{BAD82386-CBD8-4842-AF0C-0A23701EA144}"/>
              </a:ext>
            </a:extLst>
          </p:cNvPr>
          <p:cNvGrpSpPr/>
          <p:nvPr/>
        </p:nvGrpSpPr>
        <p:grpSpPr>
          <a:xfrm>
            <a:off x="5952903" y="5885993"/>
            <a:ext cx="286194" cy="286194"/>
            <a:chOff x="2437956" y="5627355"/>
            <a:chExt cx="286194" cy="286194"/>
          </a:xfrm>
        </p:grpSpPr>
        <p:sp>
          <p:nvSpPr>
            <p:cNvPr id="12" name="椭圆 11">
              <a:extLst>
                <a:ext uri="{FF2B5EF4-FFF2-40B4-BE49-F238E27FC236}">
                  <a16:creationId xmlns:a16="http://schemas.microsoft.com/office/drawing/2014/main" id="{5C91480B-3651-42A8-8B05-3AF7DFAF88D0}"/>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3" name="椭圆 12">
              <a:extLst>
                <a:ext uri="{FF2B5EF4-FFF2-40B4-BE49-F238E27FC236}">
                  <a16:creationId xmlns:a16="http://schemas.microsoft.com/office/drawing/2014/main" id="{25235E11-C95E-40C7-9F12-B2D151045F51}"/>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14" name="组合 13">
            <a:extLst>
              <a:ext uri="{FF2B5EF4-FFF2-40B4-BE49-F238E27FC236}">
                <a16:creationId xmlns:a16="http://schemas.microsoft.com/office/drawing/2014/main" id="{A20D50B1-552A-42F5-8261-80E78F849E53}"/>
              </a:ext>
            </a:extLst>
          </p:cNvPr>
          <p:cNvGrpSpPr/>
          <p:nvPr/>
        </p:nvGrpSpPr>
        <p:grpSpPr>
          <a:xfrm>
            <a:off x="9580230" y="4721628"/>
            <a:ext cx="286194" cy="286194"/>
            <a:chOff x="2437956" y="5627355"/>
            <a:chExt cx="286194" cy="286194"/>
          </a:xfrm>
        </p:grpSpPr>
        <p:sp>
          <p:nvSpPr>
            <p:cNvPr id="15" name="椭圆 14">
              <a:extLst>
                <a:ext uri="{FF2B5EF4-FFF2-40B4-BE49-F238E27FC236}">
                  <a16:creationId xmlns:a16="http://schemas.microsoft.com/office/drawing/2014/main" id="{47DAC6F7-E48C-4497-B602-FE72ADAD88C2}"/>
                </a:ext>
              </a:extLst>
            </p:cNvPr>
            <p:cNvSpPr/>
            <p:nvPr/>
          </p:nvSpPr>
          <p:spPr>
            <a:xfrm>
              <a:off x="2437956" y="5627355"/>
              <a:ext cx="286194" cy="286194"/>
            </a:xfrm>
            <a:prstGeom prst="ellipse">
              <a:avLst/>
            </a:prstGeom>
            <a:gradFill flip="none" rotWithShape="1">
              <a:gsLst>
                <a:gs pos="0">
                  <a:schemeClr val="bg1">
                    <a:alpha val="0"/>
                  </a:schemeClr>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BF2FC62B-C037-4946-97CC-D3C0D30576A9}"/>
                </a:ext>
              </a:extLst>
            </p:cNvPr>
            <p:cNvSpPr/>
            <p:nvPr/>
          </p:nvSpPr>
          <p:spPr>
            <a:xfrm>
              <a:off x="2504041" y="5693439"/>
              <a:ext cx="154026" cy="1540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5" name="组合 24">
            <a:extLst>
              <a:ext uri="{FF2B5EF4-FFF2-40B4-BE49-F238E27FC236}">
                <a16:creationId xmlns:a16="http://schemas.microsoft.com/office/drawing/2014/main" id="{5F2AEB3A-596F-41F7-B0D4-3C130325E2BB}"/>
              </a:ext>
            </a:extLst>
          </p:cNvPr>
          <p:cNvGrpSpPr/>
          <p:nvPr/>
        </p:nvGrpSpPr>
        <p:grpSpPr>
          <a:xfrm>
            <a:off x="1080977" y="3577077"/>
            <a:ext cx="2775394" cy="1641194"/>
            <a:chOff x="1552353" y="2849526"/>
            <a:chExt cx="2775394" cy="1641194"/>
          </a:xfrm>
        </p:grpSpPr>
        <p:grpSp>
          <p:nvGrpSpPr>
            <p:cNvPr id="21" name="组合 20">
              <a:extLst>
                <a:ext uri="{FF2B5EF4-FFF2-40B4-BE49-F238E27FC236}">
                  <a16:creationId xmlns:a16="http://schemas.microsoft.com/office/drawing/2014/main" id="{E867F014-9AE2-475A-AF97-65709C8E580B}"/>
                </a:ext>
              </a:extLst>
            </p:cNvPr>
            <p:cNvGrpSpPr/>
            <p:nvPr/>
          </p:nvGrpSpPr>
          <p:grpSpPr>
            <a:xfrm>
              <a:off x="1552353" y="2849526"/>
              <a:ext cx="2775394" cy="1010094"/>
              <a:chOff x="1552353" y="2849526"/>
              <a:chExt cx="2775394" cy="1010094"/>
            </a:xfrm>
          </p:grpSpPr>
          <p:sp>
            <p:nvSpPr>
              <p:cNvPr id="19" name="矩形 18">
                <a:extLst>
                  <a:ext uri="{FF2B5EF4-FFF2-40B4-BE49-F238E27FC236}">
                    <a16:creationId xmlns:a16="http://schemas.microsoft.com/office/drawing/2014/main" id="{304E405B-FCC7-4F34-ADCE-3EDA5F520F25}"/>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0" name="矩形 19">
                <a:extLst>
                  <a:ext uri="{FF2B5EF4-FFF2-40B4-BE49-F238E27FC236}">
                    <a16:creationId xmlns:a16="http://schemas.microsoft.com/office/drawing/2014/main" id="{BA22CD6F-4038-48EB-A145-CACFA6B820BB}"/>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2" name="组合 21">
              <a:extLst>
                <a:ext uri="{FF2B5EF4-FFF2-40B4-BE49-F238E27FC236}">
                  <a16:creationId xmlns:a16="http://schemas.microsoft.com/office/drawing/2014/main" id="{75A1AF23-F532-4461-859F-DEAC11EBB23A}"/>
                </a:ext>
              </a:extLst>
            </p:cNvPr>
            <p:cNvGrpSpPr/>
            <p:nvPr/>
          </p:nvGrpSpPr>
          <p:grpSpPr>
            <a:xfrm flipV="1">
              <a:off x="1552353" y="3480626"/>
              <a:ext cx="2775394" cy="1010094"/>
              <a:chOff x="1552353" y="2849526"/>
              <a:chExt cx="2775394" cy="1010094"/>
            </a:xfrm>
          </p:grpSpPr>
          <p:sp>
            <p:nvSpPr>
              <p:cNvPr id="23" name="矩形 22">
                <a:extLst>
                  <a:ext uri="{FF2B5EF4-FFF2-40B4-BE49-F238E27FC236}">
                    <a16:creationId xmlns:a16="http://schemas.microsoft.com/office/drawing/2014/main" id="{013FB4A2-5AF8-42EB-ADC6-921C89EE460C}"/>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24" name="矩形 23">
                <a:extLst>
                  <a:ext uri="{FF2B5EF4-FFF2-40B4-BE49-F238E27FC236}">
                    <a16:creationId xmlns:a16="http://schemas.microsoft.com/office/drawing/2014/main" id="{2A43CBE5-71C5-493F-9CDA-A72CD6F0E02B}"/>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grpSp>
        <p:nvGrpSpPr>
          <p:cNvPr id="26" name="组合 25">
            <a:extLst>
              <a:ext uri="{FF2B5EF4-FFF2-40B4-BE49-F238E27FC236}">
                <a16:creationId xmlns:a16="http://schemas.microsoft.com/office/drawing/2014/main" id="{2101C449-4F3F-4820-A6A1-62F5016A89F9}"/>
              </a:ext>
            </a:extLst>
          </p:cNvPr>
          <p:cNvGrpSpPr/>
          <p:nvPr/>
        </p:nvGrpSpPr>
        <p:grpSpPr>
          <a:xfrm>
            <a:off x="4708303" y="2645228"/>
            <a:ext cx="2775394" cy="1641194"/>
            <a:chOff x="1552353" y="2849526"/>
            <a:chExt cx="2775394" cy="1641194"/>
          </a:xfrm>
        </p:grpSpPr>
        <p:grpSp>
          <p:nvGrpSpPr>
            <p:cNvPr id="27" name="组合 26">
              <a:extLst>
                <a:ext uri="{FF2B5EF4-FFF2-40B4-BE49-F238E27FC236}">
                  <a16:creationId xmlns:a16="http://schemas.microsoft.com/office/drawing/2014/main" id="{0AEA7083-BD09-4839-8849-3882D4D66BC8}"/>
                </a:ext>
              </a:extLst>
            </p:cNvPr>
            <p:cNvGrpSpPr/>
            <p:nvPr/>
          </p:nvGrpSpPr>
          <p:grpSpPr>
            <a:xfrm>
              <a:off x="1552353" y="2849526"/>
              <a:ext cx="2775394" cy="1010094"/>
              <a:chOff x="1552353" y="2849526"/>
              <a:chExt cx="2775394" cy="1010094"/>
            </a:xfrm>
          </p:grpSpPr>
          <p:sp>
            <p:nvSpPr>
              <p:cNvPr id="31" name="矩形 30">
                <a:extLst>
                  <a:ext uri="{FF2B5EF4-FFF2-40B4-BE49-F238E27FC236}">
                    <a16:creationId xmlns:a16="http://schemas.microsoft.com/office/drawing/2014/main" id="{97E87BCA-2F0F-47DC-930F-1E2D474379AA}"/>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2" name="矩形 31">
                <a:extLst>
                  <a:ext uri="{FF2B5EF4-FFF2-40B4-BE49-F238E27FC236}">
                    <a16:creationId xmlns:a16="http://schemas.microsoft.com/office/drawing/2014/main" id="{1DA0F4E8-265F-4576-B5B0-3DBE2807BE78}"/>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28" name="组合 27">
              <a:extLst>
                <a:ext uri="{FF2B5EF4-FFF2-40B4-BE49-F238E27FC236}">
                  <a16:creationId xmlns:a16="http://schemas.microsoft.com/office/drawing/2014/main" id="{C8A2EC9C-D18F-430C-8E8F-3A8A142C17CB}"/>
                </a:ext>
              </a:extLst>
            </p:cNvPr>
            <p:cNvGrpSpPr/>
            <p:nvPr/>
          </p:nvGrpSpPr>
          <p:grpSpPr>
            <a:xfrm flipV="1">
              <a:off x="1552353" y="3480626"/>
              <a:ext cx="2775394" cy="1010094"/>
              <a:chOff x="1552353" y="2849526"/>
              <a:chExt cx="2775394" cy="1010094"/>
            </a:xfrm>
          </p:grpSpPr>
          <p:sp>
            <p:nvSpPr>
              <p:cNvPr id="29" name="矩形 28">
                <a:extLst>
                  <a:ext uri="{FF2B5EF4-FFF2-40B4-BE49-F238E27FC236}">
                    <a16:creationId xmlns:a16="http://schemas.microsoft.com/office/drawing/2014/main" id="{36019E57-DD28-4A8A-9EF5-925E696E698E}"/>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0" name="矩形 29">
                <a:extLst>
                  <a:ext uri="{FF2B5EF4-FFF2-40B4-BE49-F238E27FC236}">
                    <a16:creationId xmlns:a16="http://schemas.microsoft.com/office/drawing/2014/main" id="{6FE87933-DD2A-4BE4-BCF1-566411496910}"/>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grpSp>
        <p:nvGrpSpPr>
          <p:cNvPr id="33" name="组合 32">
            <a:extLst>
              <a:ext uri="{FF2B5EF4-FFF2-40B4-BE49-F238E27FC236}">
                <a16:creationId xmlns:a16="http://schemas.microsoft.com/office/drawing/2014/main" id="{1A44450C-7A73-451E-B8AD-3B611E06A9C5}"/>
              </a:ext>
            </a:extLst>
          </p:cNvPr>
          <p:cNvGrpSpPr/>
          <p:nvPr/>
        </p:nvGrpSpPr>
        <p:grpSpPr>
          <a:xfrm>
            <a:off x="8335629" y="1713379"/>
            <a:ext cx="2775394" cy="1641194"/>
            <a:chOff x="1552353" y="2849526"/>
            <a:chExt cx="2775394" cy="1641194"/>
          </a:xfrm>
        </p:grpSpPr>
        <p:grpSp>
          <p:nvGrpSpPr>
            <p:cNvPr id="34" name="组合 33">
              <a:extLst>
                <a:ext uri="{FF2B5EF4-FFF2-40B4-BE49-F238E27FC236}">
                  <a16:creationId xmlns:a16="http://schemas.microsoft.com/office/drawing/2014/main" id="{286AA759-A2C2-4AF3-8021-295F323A489B}"/>
                </a:ext>
              </a:extLst>
            </p:cNvPr>
            <p:cNvGrpSpPr/>
            <p:nvPr/>
          </p:nvGrpSpPr>
          <p:grpSpPr>
            <a:xfrm>
              <a:off x="1552353" y="2849526"/>
              <a:ext cx="2775394" cy="1010094"/>
              <a:chOff x="1552353" y="2849526"/>
              <a:chExt cx="2775394" cy="1010094"/>
            </a:xfrm>
          </p:grpSpPr>
          <p:sp>
            <p:nvSpPr>
              <p:cNvPr id="38" name="矩形 37">
                <a:extLst>
                  <a:ext uri="{FF2B5EF4-FFF2-40B4-BE49-F238E27FC236}">
                    <a16:creationId xmlns:a16="http://schemas.microsoft.com/office/drawing/2014/main" id="{E56DDB62-29F0-429F-BC8B-CA202DEE0ABD}"/>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9" name="矩形 38">
                <a:extLst>
                  <a:ext uri="{FF2B5EF4-FFF2-40B4-BE49-F238E27FC236}">
                    <a16:creationId xmlns:a16="http://schemas.microsoft.com/office/drawing/2014/main" id="{39F43E8A-DC1E-4E90-BD65-9E033C2F9FC0}"/>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nvGrpSpPr>
            <p:cNvPr id="35" name="组合 34">
              <a:extLst>
                <a:ext uri="{FF2B5EF4-FFF2-40B4-BE49-F238E27FC236}">
                  <a16:creationId xmlns:a16="http://schemas.microsoft.com/office/drawing/2014/main" id="{7F947180-C4BC-4B80-BC52-837A77710D12}"/>
                </a:ext>
              </a:extLst>
            </p:cNvPr>
            <p:cNvGrpSpPr/>
            <p:nvPr/>
          </p:nvGrpSpPr>
          <p:grpSpPr>
            <a:xfrm flipV="1">
              <a:off x="1552353" y="3480626"/>
              <a:ext cx="2775394" cy="1010094"/>
              <a:chOff x="1552353" y="2849526"/>
              <a:chExt cx="2775394" cy="1010094"/>
            </a:xfrm>
          </p:grpSpPr>
          <p:sp>
            <p:nvSpPr>
              <p:cNvPr id="36" name="矩形 35">
                <a:extLst>
                  <a:ext uri="{FF2B5EF4-FFF2-40B4-BE49-F238E27FC236}">
                    <a16:creationId xmlns:a16="http://schemas.microsoft.com/office/drawing/2014/main" id="{E354C248-FAFB-4409-8D0E-1D5B128163AE}"/>
                  </a:ext>
                </a:extLst>
              </p:cNvPr>
              <p:cNvSpPr/>
              <p:nvPr/>
            </p:nvSpPr>
            <p:spPr>
              <a:xfrm>
                <a:off x="15523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37" name="矩形 36">
                <a:extLst>
                  <a:ext uri="{FF2B5EF4-FFF2-40B4-BE49-F238E27FC236}">
                    <a16:creationId xmlns:a16="http://schemas.microsoft.com/office/drawing/2014/main" id="{0D25FDFC-DA52-44A9-B462-FF044833D327}"/>
                  </a:ext>
                </a:extLst>
              </p:cNvPr>
              <p:cNvSpPr/>
              <p:nvPr/>
            </p:nvSpPr>
            <p:spPr>
              <a:xfrm flipH="1">
                <a:off x="3317653" y="2849526"/>
                <a:ext cx="1010094" cy="1010094"/>
              </a:xfrm>
              <a:prstGeom prst="rect">
                <a:avLst/>
              </a:prstGeom>
              <a:noFill/>
              <a:ln w="6350">
                <a:gradFill>
                  <a:gsLst>
                    <a:gs pos="0">
                      <a:schemeClr val="bg1"/>
                    </a:gs>
                    <a:gs pos="12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grpSp>
      </p:grpSp>
      <p:cxnSp>
        <p:nvCxnSpPr>
          <p:cNvPr id="42" name="直接连接符 41">
            <a:extLst>
              <a:ext uri="{FF2B5EF4-FFF2-40B4-BE49-F238E27FC236}">
                <a16:creationId xmlns:a16="http://schemas.microsoft.com/office/drawing/2014/main" id="{A820FD58-D472-4AEE-A1C9-94DB2D0E158A}"/>
              </a:ext>
            </a:extLst>
          </p:cNvPr>
          <p:cNvCxnSpPr/>
          <p:nvPr/>
        </p:nvCxnSpPr>
        <p:spPr>
          <a:xfrm>
            <a:off x="2469119" y="5414261"/>
            <a:ext cx="0" cy="537816"/>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94308A1-692A-4BF5-9144-2818DE208CB4}"/>
              </a:ext>
            </a:extLst>
          </p:cNvPr>
          <p:cNvCxnSpPr/>
          <p:nvPr/>
        </p:nvCxnSpPr>
        <p:spPr>
          <a:xfrm>
            <a:off x="6096000" y="5255511"/>
            <a:ext cx="0" cy="537816"/>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0C4AE07-8D8A-4A25-BF61-0CA7FC53A9E9}"/>
              </a:ext>
            </a:extLst>
          </p:cNvPr>
          <p:cNvCxnSpPr/>
          <p:nvPr/>
        </p:nvCxnSpPr>
        <p:spPr>
          <a:xfrm>
            <a:off x="9723327" y="4111084"/>
            <a:ext cx="0" cy="537816"/>
          </a:xfrm>
          <a:prstGeom prst="line">
            <a:avLst/>
          </a:prstGeom>
          <a:ln>
            <a:gradFill>
              <a:gsLst>
                <a:gs pos="0">
                  <a:schemeClr val="bg1"/>
                </a:gs>
                <a:gs pos="100000">
                  <a:schemeClr val="bg1">
                    <a:alpha val="0"/>
                  </a:schemeClr>
                </a:gs>
              </a:gsLst>
              <a:lin ang="16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18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32E381F5-88C2-4737-AE3C-7A218DA4679C}"/>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1B990F8D-1438-4E81-883C-D82CE6938DFA}"/>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grpSp>
        <p:nvGrpSpPr>
          <p:cNvPr id="30" name="组合 29">
            <a:extLst>
              <a:ext uri="{FF2B5EF4-FFF2-40B4-BE49-F238E27FC236}">
                <a16:creationId xmlns:a16="http://schemas.microsoft.com/office/drawing/2014/main" id="{03DC3B6A-AEF4-481C-9885-589634D28AF1}"/>
              </a:ext>
            </a:extLst>
          </p:cNvPr>
          <p:cNvGrpSpPr/>
          <p:nvPr/>
        </p:nvGrpSpPr>
        <p:grpSpPr>
          <a:xfrm>
            <a:off x="778611" y="2298700"/>
            <a:ext cx="10634779" cy="2169663"/>
            <a:chOff x="623772" y="2298700"/>
            <a:chExt cx="10634779" cy="2169663"/>
          </a:xfrm>
        </p:grpSpPr>
        <p:sp>
          <p:nvSpPr>
            <p:cNvPr id="6" name="椭圆 5">
              <a:extLst>
                <a:ext uri="{FF2B5EF4-FFF2-40B4-BE49-F238E27FC236}">
                  <a16:creationId xmlns:a16="http://schemas.microsoft.com/office/drawing/2014/main" id="{E3C0A112-3FA5-4E63-A004-9EA28CDBF375}"/>
                </a:ext>
              </a:extLst>
            </p:cNvPr>
            <p:cNvSpPr/>
            <p:nvPr/>
          </p:nvSpPr>
          <p:spPr>
            <a:xfrm>
              <a:off x="623772" y="3598863"/>
              <a:ext cx="600076" cy="600075"/>
            </a:xfrm>
            <a:prstGeom prst="ellipse">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34B4856-308F-4FB1-A737-F2D2EFFA8BC1}"/>
                </a:ext>
              </a:extLst>
            </p:cNvPr>
            <p:cNvSpPr/>
            <p:nvPr/>
          </p:nvSpPr>
          <p:spPr>
            <a:xfrm>
              <a:off x="623772" y="2298700"/>
              <a:ext cx="600076" cy="600075"/>
            </a:xfrm>
            <a:prstGeom prst="ellipse">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8CBD7ECD-C208-48BF-A9FD-EAF3EA60AF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607" y="2395534"/>
              <a:ext cx="406406" cy="406406"/>
            </a:xfrm>
            <a:prstGeom prst="rect">
              <a:avLst/>
            </a:prstGeom>
          </p:spPr>
        </p:pic>
        <p:pic>
          <p:nvPicPr>
            <p:cNvPr id="11" name="图形 10">
              <a:extLst>
                <a:ext uri="{FF2B5EF4-FFF2-40B4-BE49-F238E27FC236}">
                  <a16:creationId xmlns:a16="http://schemas.microsoft.com/office/drawing/2014/main" id="{76E0598E-A6E7-4615-857C-51E6CEC3FD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772" y="3756027"/>
              <a:ext cx="346076" cy="346076"/>
            </a:xfrm>
            <a:prstGeom prst="rect">
              <a:avLst/>
            </a:prstGeom>
          </p:spPr>
        </p:pic>
        <p:grpSp>
          <p:nvGrpSpPr>
            <p:cNvPr id="14" name="组合 13">
              <a:extLst>
                <a:ext uri="{FF2B5EF4-FFF2-40B4-BE49-F238E27FC236}">
                  <a16:creationId xmlns:a16="http://schemas.microsoft.com/office/drawing/2014/main" id="{409DA436-07D7-4031-837F-3FE72B26A5AD}"/>
                </a:ext>
              </a:extLst>
            </p:cNvPr>
            <p:cNvGrpSpPr/>
            <p:nvPr/>
          </p:nvGrpSpPr>
          <p:grpSpPr>
            <a:xfrm>
              <a:off x="1094607" y="2298700"/>
              <a:ext cx="4921903" cy="869501"/>
              <a:chOff x="1039861" y="2100246"/>
              <a:chExt cx="4921903" cy="869501"/>
            </a:xfrm>
          </p:grpSpPr>
          <p:sp>
            <p:nvSpPr>
              <p:cNvPr id="15" name="文本框 14">
                <a:extLst>
                  <a:ext uri="{FF2B5EF4-FFF2-40B4-BE49-F238E27FC236}">
                    <a16:creationId xmlns:a16="http://schemas.microsoft.com/office/drawing/2014/main" id="{25E5D57E-5FD1-429F-816C-48CDAA7B1F58}"/>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bg1"/>
                    </a:solidFill>
                    <a:latin typeface="+mj-ea"/>
                    <a:ea typeface="+mj-ea"/>
                  </a:rPr>
                  <a:t>输入小标题</a:t>
                </a:r>
              </a:p>
            </p:txBody>
          </p:sp>
          <p:sp>
            <p:nvSpPr>
              <p:cNvPr id="16" name="文本框 15">
                <a:extLst>
                  <a:ext uri="{FF2B5EF4-FFF2-40B4-BE49-F238E27FC236}">
                    <a16:creationId xmlns:a16="http://schemas.microsoft.com/office/drawing/2014/main" id="{9F0A08EF-BE75-4056-954D-70EBA5D1FE91}"/>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bg1"/>
                    </a:solidFill>
                    <a:latin typeface="+mn-ea"/>
                  </a:rPr>
                  <a:t>请输入你的正文内容 请输入你的正文内容 请输入你的正文内容</a:t>
                </a:r>
                <a:endParaRPr lang="en-US" altLang="zh-CN" sz="1200" dirty="0">
                  <a:solidFill>
                    <a:schemeClr val="bg1"/>
                  </a:solidFill>
                  <a:latin typeface="+mn-ea"/>
                </a:endParaRPr>
              </a:p>
              <a:p>
                <a:pPr>
                  <a:lnSpc>
                    <a:spcPct val="130000"/>
                  </a:lnSpc>
                </a:pPr>
                <a:r>
                  <a:rPr lang="zh-CN" altLang="en-US" sz="1200" dirty="0">
                    <a:solidFill>
                      <a:schemeClr val="bg1"/>
                    </a:solidFill>
                    <a:latin typeface="+mn-ea"/>
                  </a:rPr>
                  <a:t>请输入你的正文内容 请输入你的正文内容 请输入你的正文内容</a:t>
                </a:r>
              </a:p>
            </p:txBody>
          </p:sp>
        </p:grpSp>
        <p:grpSp>
          <p:nvGrpSpPr>
            <p:cNvPr id="17" name="组合 16">
              <a:extLst>
                <a:ext uri="{FF2B5EF4-FFF2-40B4-BE49-F238E27FC236}">
                  <a16:creationId xmlns:a16="http://schemas.microsoft.com/office/drawing/2014/main" id="{C8968BF5-7EBF-4BF5-B57E-CB3C8FD8CD1D}"/>
                </a:ext>
              </a:extLst>
            </p:cNvPr>
            <p:cNvGrpSpPr/>
            <p:nvPr/>
          </p:nvGrpSpPr>
          <p:grpSpPr>
            <a:xfrm>
              <a:off x="1094607" y="3598862"/>
              <a:ext cx="4921903" cy="869501"/>
              <a:chOff x="1039861" y="2100246"/>
              <a:chExt cx="4921903" cy="869501"/>
            </a:xfrm>
          </p:grpSpPr>
          <p:sp>
            <p:nvSpPr>
              <p:cNvPr id="18" name="文本框 17">
                <a:extLst>
                  <a:ext uri="{FF2B5EF4-FFF2-40B4-BE49-F238E27FC236}">
                    <a16:creationId xmlns:a16="http://schemas.microsoft.com/office/drawing/2014/main" id="{6F2948A3-3946-4657-8699-78F363F2AE49}"/>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bg1"/>
                    </a:solidFill>
                    <a:latin typeface="+mj-ea"/>
                    <a:ea typeface="+mj-ea"/>
                  </a:rPr>
                  <a:t>输入小标题</a:t>
                </a:r>
              </a:p>
            </p:txBody>
          </p:sp>
          <p:sp>
            <p:nvSpPr>
              <p:cNvPr id="19" name="文本框 18">
                <a:extLst>
                  <a:ext uri="{FF2B5EF4-FFF2-40B4-BE49-F238E27FC236}">
                    <a16:creationId xmlns:a16="http://schemas.microsoft.com/office/drawing/2014/main" id="{DE198921-3548-4755-BB54-7E250BEB2C3E}"/>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bg1"/>
                    </a:solidFill>
                    <a:latin typeface="+mn-ea"/>
                  </a:rPr>
                  <a:t>请输入你的正文内容 请输入你的正文内容 请输入你的正文内容</a:t>
                </a:r>
              </a:p>
              <a:p>
                <a:pPr>
                  <a:lnSpc>
                    <a:spcPct val="130000"/>
                  </a:lnSpc>
                </a:pPr>
                <a:r>
                  <a:rPr lang="zh-CN" altLang="en-US" sz="1200" dirty="0">
                    <a:solidFill>
                      <a:schemeClr val="bg1"/>
                    </a:solidFill>
                    <a:latin typeface="+mn-ea"/>
                  </a:rPr>
                  <a:t>请输入你的正文内容 请输入你的正文内容 请输入你的正文内容</a:t>
                </a:r>
              </a:p>
            </p:txBody>
          </p:sp>
        </p:grpSp>
        <p:sp>
          <p:nvSpPr>
            <p:cNvPr id="8" name="椭圆 7">
              <a:extLst>
                <a:ext uri="{FF2B5EF4-FFF2-40B4-BE49-F238E27FC236}">
                  <a16:creationId xmlns:a16="http://schemas.microsoft.com/office/drawing/2014/main" id="{8C5F38F2-A201-48EB-81D3-65425604ACFA}"/>
                </a:ext>
              </a:extLst>
            </p:cNvPr>
            <p:cNvSpPr/>
            <p:nvPr/>
          </p:nvSpPr>
          <p:spPr>
            <a:xfrm>
              <a:off x="6131975" y="3598863"/>
              <a:ext cx="600076" cy="600075"/>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592B14E-EF6C-4DDE-9002-1F71CE04D7C5}"/>
                </a:ext>
              </a:extLst>
            </p:cNvPr>
            <p:cNvSpPr/>
            <p:nvPr/>
          </p:nvSpPr>
          <p:spPr>
            <a:xfrm>
              <a:off x="6131975" y="2298700"/>
              <a:ext cx="600076" cy="600075"/>
            </a:xfrm>
            <a:prstGeom prst="ellipse">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23F26528-510A-4B97-B285-6DA97D2D3F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8810" y="3695697"/>
              <a:ext cx="406406" cy="406406"/>
            </a:xfrm>
            <a:prstGeom prst="rect">
              <a:avLst/>
            </a:prstGeom>
          </p:spPr>
        </p:pic>
        <p:pic>
          <p:nvPicPr>
            <p:cNvPr id="13" name="图形 12">
              <a:extLst>
                <a:ext uri="{FF2B5EF4-FFF2-40B4-BE49-F238E27FC236}">
                  <a16:creationId xmlns:a16="http://schemas.microsoft.com/office/drawing/2014/main" id="{23E0488E-F094-435B-8DF2-89AED7D42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0760" y="2407484"/>
              <a:ext cx="382506" cy="382506"/>
            </a:xfrm>
            <a:prstGeom prst="rect">
              <a:avLst/>
            </a:prstGeom>
          </p:spPr>
        </p:pic>
        <p:sp>
          <p:nvSpPr>
            <p:cNvPr id="21" name="文本框 20">
              <a:extLst>
                <a:ext uri="{FF2B5EF4-FFF2-40B4-BE49-F238E27FC236}">
                  <a16:creationId xmlns:a16="http://schemas.microsoft.com/office/drawing/2014/main" id="{3AAB7BD9-FDA0-4C31-B58B-2D5ABDAA6F43}"/>
                </a:ext>
              </a:extLst>
            </p:cNvPr>
            <p:cNvSpPr txBox="1"/>
            <p:nvPr/>
          </p:nvSpPr>
          <p:spPr>
            <a:xfrm>
              <a:off x="6646326" y="2298700"/>
              <a:ext cx="1815908" cy="369332"/>
            </a:xfrm>
            <a:prstGeom prst="rect">
              <a:avLst/>
            </a:prstGeom>
            <a:noFill/>
          </p:spPr>
          <p:txBody>
            <a:bodyPr wrap="square" rtlCol="0">
              <a:spAutoFit/>
            </a:bodyPr>
            <a:lstStyle/>
            <a:p>
              <a:pPr algn="ctr"/>
              <a:r>
                <a:rPr lang="zh-CN" altLang="en-US" b="1" dirty="0">
                  <a:solidFill>
                    <a:schemeClr val="bg1"/>
                  </a:solidFill>
                  <a:latin typeface="+mj-ea"/>
                  <a:ea typeface="+mj-ea"/>
                </a:rPr>
                <a:t>输入小标题</a:t>
              </a:r>
            </a:p>
          </p:txBody>
        </p:sp>
        <p:sp>
          <p:nvSpPr>
            <p:cNvPr id="22" name="文本框 21">
              <a:extLst>
                <a:ext uri="{FF2B5EF4-FFF2-40B4-BE49-F238E27FC236}">
                  <a16:creationId xmlns:a16="http://schemas.microsoft.com/office/drawing/2014/main" id="{849DC195-5A2A-451D-A61A-8EDF08BC789F}"/>
                </a:ext>
              </a:extLst>
            </p:cNvPr>
            <p:cNvSpPr txBox="1"/>
            <p:nvPr/>
          </p:nvSpPr>
          <p:spPr>
            <a:xfrm>
              <a:off x="6891033" y="2617922"/>
              <a:ext cx="4367518" cy="550279"/>
            </a:xfrm>
            <a:prstGeom prst="rect">
              <a:avLst/>
            </a:prstGeom>
            <a:noFill/>
          </p:spPr>
          <p:txBody>
            <a:bodyPr wrap="square" rtlCol="0">
              <a:spAutoFit/>
            </a:bodyPr>
            <a:lstStyle/>
            <a:p>
              <a:pPr>
                <a:lnSpc>
                  <a:spcPct val="130000"/>
                </a:lnSpc>
              </a:pPr>
              <a:r>
                <a:rPr lang="zh-CN" altLang="en-US" sz="1200" dirty="0">
                  <a:solidFill>
                    <a:schemeClr val="bg1"/>
                  </a:solidFill>
                  <a:latin typeface="+mn-ea"/>
                </a:rPr>
                <a:t>请输入你的正文内容 请输入你的正文内容 请输入你的正文内容</a:t>
              </a:r>
            </a:p>
            <a:p>
              <a:pPr>
                <a:lnSpc>
                  <a:spcPct val="130000"/>
                </a:lnSpc>
              </a:pPr>
              <a:r>
                <a:rPr lang="zh-CN" altLang="en-US" sz="1200" dirty="0">
                  <a:solidFill>
                    <a:schemeClr val="bg1"/>
                  </a:solidFill>
                  <a:latin typeface="+mn-ea"/>
                </a:rPr>
                <a:t>请输入你的正文内容 请输入你的正文内容 请输入你的正文内容</a:t>
              </a:r>
            </a:p>
          </p:txBody>
        </p:sp>
        <p:sp>
          <p:nvSpPr>
            <p:cNvPr id="24" name="文本框 23">
              <a:extLst>
                <a:ext uri="{FF2B5EF4-FFF2-40B4-BE49-F238E27FC236}">
                  <a16:creationId xmlns:a16="http://schemas.microsoft.com/office/drawing/2014/main" id="{AB89B574-B359-441D-91E1-FAC9D9D0A065}"/>
                </a:ext>
              </a:extLst>
            </p:cNvPr>
            <p:cNvSpPr txBox="1"/>
            <p:nvPr/>
          </p:nvSpPr>
          <p:spPr>
            <a:xfrm>
              <a:off x="6646326" y="3598862"/>
              <a:ext cx="1815908" cy="369332"/>
            </a:xfrm>
            <a:prstGeom prst="rect">
              <a:avLst/>
            </a:prstGeom>
            <a:noFill/>
          </p:spPr>
          <p:txBody>
            <a:bodyPr wrap="square" rtlCol="0">
              <a:spAutoFit/>
            </a:bodyPr>
            <a:lstStyle/>
            <a:p>
              <a:pPr algn="ctr"/>
              <a:r>
                <a:rPr lang="zh-CN" altLang="en-US" b="1" dirty="0">
                  <a:solidFill>
                    <a:schemeClr val="bg1"/>
                  </a:solidFill>
                  <a:latin typeface="+mj-ea"/>
                  <a:ea typeface="+mj-ea"/>
                </a:rPr>
                <a:t>输入小标题</a:t>
              </a:r>
            </a:p>
          </p:txBody>
        </p:sp>
        <p:sp>
          <p:nvSpPr>
            <p:cNvPr id="25" name="文本框 24">
              <a:extLst>
                <a:ext uri="{FF2B5EF4-FFF2-40B4-BE49-F238E27FC236}">
                  <a16:creationId xmlns:a16="http://schemas.microsoft.com/office/drawing/2014/main" id="{5E345273-A77D-4AB9-8D79-07B5318B700C}"/>
                </a:ext>
              </a:extLst>
            </p:cNvPr>
            <p:cNvSpPr txBox="1"/>
            <p:nvPr/>
          </p:nvSpPr>
          <p:spPr>
            <a:xfrm>
              <a:off x="6891033" y="3918084"/>
              <a:ext cx="4367518" cy="550279"/>
            </a:xfrm>
            <a:prstGeom prst="rect">
              <a:avLst/>
            </a:prstGeom>
            <a:noFill/>
          </p:spPr>
          <p:txBody>
            <a:bodyPr wrap="square" rtlCol="0">
              <a:spAutoFit/>
            </a:bodyPr>
            <a:lstStyle/>
            <a:p>
              <a:pPr>
                <a:lnSpc>
                  <a:spcPct val="130000"/>
                </a:lnSpc>
              </a:pPr>
              <a:r>
                <a:rPr lang="zh-CN" altLang="en-US" sz="1200" dirty="0">
                  <a:solidFill>
                    <a:schemeClr val="bg1"/>
                  </a:solidFill>
                  <a:latin typeface="+mn-ea"/>
                </a:rPr>
                <a:t>请输入你的正文内容 请输入你的正文内容 请输入你的正文内容</a:t>
              </a:r>
            </a:p>
            <a:p>
              <a:pPr>
                <a:lnSpc>
                  <a:spcPct val="130000"/>
                </a:lnSpc>
              </a:pPr>
              <a:r>
                <a:rPr lang="zh-CN" altLang="en-US" sz="1200" dirty="0">
                  <a:solidFill>
                    <a:schemeClr val="bg1"/>
                  </a:solidFill>
                  <a:latin typeface="+mn-ea"/>
                </a:rPr>
                <a:t>请输入你的正文内容 请输入你的正文内容 请输入你的正文内容</a:t>
              </a:r>
            </a:p>
          </p:txBody>
        </p:sp>
      </p:grpSp>
    </p:spTree>
    <p:extLst>
      <p:ext uri="{BB962C8B-B14F-4D97-AF65-F5344CB8AC3E}">
        <p14:creationId xmlns:p14="http://schemas.microsoft.com/office/powerpoint/2010/main" val="129236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E87B2AC-98BB-4296-9FDB-EADDD89EE371}"/>
              </a:ext>
            </a:extLst>
          </p:cNvPr>
          <p:cNvSpPr/>
          <p:nvPr/>
        </p:nvSpPr>
        <p:spPr>
          <a:xfrm>
            <a:off x="3149600" y="482600"/>
            <a:ext cx="5892802" cy="5892802"/>
          </a:xfrm>
          <a:prstGeom prst="ellipse">
            <a:avLst/>
          </a:prstGeom>
          <a:gradFill flip="none" rotWithShape="1">
            <a:gsLst>
              <a:gs pos="0">
                <a:srgbClr val="E34146">
                  <a:alpha val="0"/>
                </a:srgbClr>
              </a:gs>
              <a:gs pos="100000">
                <a:srgbClr val="E34146">
                  <a:alpha val="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1" name="椭圆 10">
            <a:extLst>
              <a:ext uri="{FF2B5EF4-FFF2-40B4-BE49-F238E27FC236}">
                <a16:creationId xmlns:a16="http://schemas.microsoft.com/office/drawing/2014/main" id="{D21F64B5-AAF9-4450-A698-CC4EB6100A05}"/>
              </a:ext>
            </a:extLst>
          </p:cNvPr>
          <p:cNvSpPr/>
          <p:nvPr/>
        </p:nvSpPr>
        <p:spPr>
          <a:xfrm>
            <a:off x="3712724" y="1045724"/>
            <a:ext cx="4766553" cy="4766553"/>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2" name="文本框 11">
            <a:extLst>
              <a:ext uri="{FF2B5EF4-FFF2-40B4-BE49-F238E27FC236}">
                <a16:creationId xmlns:a16="http://schemas.microsoft.com/office/drawing/2014/main" id="{97A10E56-7CF4-4F37-964A-67C20A632EDB}"/>
              </a:ext>
            </a:extLst>
          </p:cNvPr>
          <p:cNvSpPr txBox="1"/>
          <p:nvPr/>
        </p:nvSpPr>
        <p:spPr>
          <a:xfrm>
            <a:off x="3966741" y="2321180"/>
            <a:ext cx="425851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mj-lt"/>
                <a:ea typeface="思源黑体 CN Bold"/>
                <a:cs typeface="+mn-cs"/>
              </a:rPr>
              <a:t>PART TWO</a:t>
            </a:r>
            <a:endParaRPr kumimoji="0" lang="zh-CN" altLang="en-US" sz="4000" b="1" i="0" u="none" strike="noStrike" kern="1200" cap="none" spc="0" normalizeH="0" baseline="0" noProof="0" dirty="0">
              <a:ln>
                <a:noFill/>
              </a:ln>
              <a:solidFill>
                <a:prstClr val="white"/>
              </a:solidFill>
              <a:effectLst/>
              <a:uLnTx/>
              <a:uFillTx/>
              <a:latin typeface="+mj-lt"/>
              <a:ea typeface="思源黑体 CN Bold"/>
              <a:cs typeface="+mn-cs"/>
            </a:endParaRPr>
          </a:p>
        </p:txBody>
      </p:sp>
      <p:sp>
        <p:nvSpPr>
          <p:cNvPr id="13" name="文本框 12">
            <a:extLst>
              <a:ext uri="{FF2B5EF4-FFF2-40B4-BE49-F238E27FC236}">
                <a16:creationId xmlns:a16="http://schemas.microsoft.com/office/drawing/2014/main" id="{F67BCE45-59BD-4F30-9920-97A4E0E4A7DA}"/>
              </a:ext>
            </a:extLst>
          </p:cNvPr>
          <p:cNvSpPr txBox="1"/>
          <p:nvPr/>
        </p:nvSpPr>
        <p:spPr>
          <a:xfrm>
            <a:off x="2565400" y="3327076"/>
            <a:ext cx="706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mj-ea"/>
                <a:ea typeface="+mj-ea"/>
                <a:cs typeface="+mn-cs"/>
              </a:rPr>
              <a:t>输入你的第二部分标题</a:t>
            </a:r>
          </a:p>
        </p:txBody>
      </p:sp>
      <p:sp>
        <p:nvSpPr>
          <p:cNvPr id="15" name="椭圆 14">
            <a:extLst>
              <a:ext uri="{FF2B5EF4-FFF2-40B4-BE49-F238E27FC236}">
                <a16:creationId xmlns:a16="http://schemas.microsoft.com/office/drawing/2014/main" id="{68CE9809-5078-4000-B5EB-645890585F8F}"/>
              </a:ext>
            </a:extLst>
          </p:cNvPr>
          <p:cNvSpPr/>
          <p:nvPr/>
        </p:nvSpPr>
        <p:spPr>
          <a:xfrm rot="18974369">
            <a:off x="762867" y="1275810"/>
            <a:ext cx="676043" cy="676043"/>
          </a:xfrm>
          <a:prstGeom prst="ellipse">
            <a:avLst/>
          </a:prstGeom>
          <a:gradFill>
            <a:gsLst>
              <a:gs pos="0">
                <a:srgbClr val="E34146"/>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6" name="椭圆 15">
            <a:extLst>
              <a:ext uri="{FF2B5EF4-FFF2-40B4-BE49-F238E27FC236}">
                <a16:creationId xmlns:a16="http://schemas.microsoft.com/office/drawing/2014/main" id="{48BC0DF0-F90A-4990-A49B-07F6DA4CE45B}"/>
              </a:ext>
            </a:extLst>
          </p:cNvPr>
          <p:cNvSpPr/>
          <p:nvPr/>
        </p:nvSpPr>
        <p:spPr>
          <a:xfrm>
            <a:off x="435715" y="4859866"/>
            <a:ext cx="952409" cy="952409"/>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7" name="椭圆 16">
            <a:extLst>
              <a:ext uri="{FF2B5EF4-FFF2-40B4-BE49-F238E27FC236}">
                <a16:creationId xmlns:a16="http://schemas.microsoft.com/office/drawing/2014/main" id="{8041E5A0-FEC5-4414-A3BF-FEF5DFA62F7B}"/>
              </a:ext>
            </a:extLst>
          </p:cNvPr>
          <p:cNvSpPr/>
          <p:nvPr/>
        </p:nvSpPr>
        <p:spPr>
          <a:xfrm rot="3317400">
            <a:off x="10400515" y="5253481"/>
            <a:ext cx="1244600" cy="1244600"/>
          </a:xfrm>
          <a:prstGeom prst="ellipse">
            <a:avLst/>
          </a:prstGeom>
          <a:gradFill>
            <a:gsLst>
              <a:gs pos="0">
                <a:srgbClr val="1F62E4"/>
              </a:gs>
              <a:gs pos="73000">
                <a:srgbClr val="1F62E4">
                  <a:alpha val="40000"/>
                </a:srgbClr>
              </a:gs>
              <a:gs pos="100000">
                <a:srgbClr val="1F62E4">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8" name="椭圆 17">
            <a:extLst>
              <a:ext uri="{FF2B5EF4-FFF2-40B4-BE49-F238E27FC236}">
                <a16:creationId xmlns:a16="http://schemas.microsoft.com/office/drawing/2014/main" id="{AAD1928D-31D1-4058-AC87-2E0AE2B58EBD}"/>
              </a:ext>
            </a:extLst>
          </p:cNvPr>
          <p:cNvSpPr/>
          <p:nvPr/>
        </p:nvSpPr>
        <p:spPr>
          <a:xfrm rot="7329910">
            <a:off x="10427965" y="1114482"/>
            <a:ext cx="491857" cy="491857"/>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cxnSp>
        <p:nvCxnSpPr>
          <p:cNvPr id="20" name="直接连接符 19">
            <a:extLst>
              <a:ext uri="{FF2B5EF4-FFF2-40B4-BE49-F238E27FC236}">
                <a16:creationId xmlns:a16="http://schemas.microsoft.com/office/drawing/2014/main" id="{73B5F8CC-9B6E-499F-9016-F57AA29F0229}"/>
              </a:ext>
            </a:extLst>
          </p:cNvPr>
          <p:cNvCxnSpPr>
            <a:cxnSpLocks/>
          </p:cNvCxnSpPr>
          <p:nvPr/>
        </p:nvCxnSpPr>
        <p:spPr>
          <a:xfrm>
            <a:off x="5759874" y="3159605"/>
            <a:ext cx="672253" cy="0"/>
          </a:xfrm>
          <a:prstGeom prst="line">
            <a:avLst/>
          </a:prstGeom>
          <a:ln w="38100" cap="rnd">
            <a:solidFill>
              <a:srgbClr val="E341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2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B8FEB0AD-D421-4FE6-92DA-556CA8EF2952}"/>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452B4F0C-038D-4B08-A350-7E4511116F8F}"/>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sp>
        <p:nvSpPr>
          <p:cNvPr id="6" name="矩形 5">
            <a:extLst>
              <a:ext uri="{FF2B5EF4-FFF2-40B4-BE49-F238E27FC236}">
                <a16:creationId xmlns:a16="http://schemas.microsoft.com/office/drawing/2014/main" id="{18F949F0-F3AE-491A-83EB-E528D4840428}"/>
              </a:ext>
            </a:extLst>
          </p:cNvPr>
          <p:cNvSpPr/>
          <p:nvPr/>
        </p:nvSpPr>
        <p:spPr>
          <a:xfrm>
            <a:off x="550863" y="2397922"/>
            <a:ext cx="9203518" cy="13462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等腰三角形 6">
            <a:extLst>
              <a:ext uri="{FF2B5EF4-FFF2-40B4-BE49-F238E27FC236}">
                <a16:creationId xmlns:a16="http://schemas.microsoft.com/office/drawing/2014/main" id="{3B8B3B63-334C-4D13-940E-4EDB57258DBC}"/>
              </a:ext>
            </a:extLst>
          </p:cNvPr>
          <p:cNvSpPr/>
          <p:nvPr/>
        </p:nvSpPr>
        <p:spPr>
          <a:xfrm rot="5400000">
            <a:off x="9394033" y="2125648"/>
            <a:ext cx="2641600" cy="1920904"/>
          </a:xfrm>
          <a:prstGeom prst="triangle">
            <a:avLst>
              <a:gd name="adj" fmla="val 51181"/>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a:extLst>
              <a:ext uri="{FF2B5EF4-FFF2-40B4-BE49-F238E27FC236}">
                <a16:creationId xmlns:a16="http://schemas.microsoft.com/office/drawing/2014/main" id="{0C59135B-2DC7-4E6B-9712-2B58A5B49F05}"/>
              </a:ext>
            </a:extLst>
          </p:cNvPr>
          <p:cNvSpPr/>
          <p:nvPr/>
        </p:nvSpPr>
        <p:spPr>
          <a:xfrm>
            <a:off x="835452" y="2772318"/>
            <a:ext cx="1915595" cy="597408"/>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图形 9">
            <a:extLst>
              <a:ext uri="{FF2B5EF4-FFF2-40B4-BE49-F238E27FC236}">
                <a16:creationId xmlns:a16="http://schemas.microsoft.com/office/drawing/2014/main" id="{36A18841-82FD-4CF4-B635-100B6A2CF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677" y="2867819"/>
            <a:ext cx="406406" cy="406406"/>
          </a:xfrm>
          <a:prstGeom prst="rect">
            <a:avLst/>
          </a:prstGeom>
        </p:spPr>
      </p:pic>
      <p:sp>
        <p:nvSpPr>
          <p:cNvPr id="11" name="文本框 10">
            <a:extLst>
              <a:ext uri="{FF2B5EF4-FFF2-40B4-BE49-F238E27FC236}">
                <a16:creationId xmlns:a16="http://schemas.microsoft.com/office/drawing/2014/main" id="{1EDAA497-833A-4F7B-9530-E8B6D5E46B57}"/>
              </a:ext>
            </a:extLst>
          </p:cNvPr>
          <p:cNvSpPr txBox="1"/>
          <p:nvPr/>
        </p:nvSpPr>
        <p:spPr>
          <a:xfrm>
            <a:off x="1474222" y="28744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sp>
        <p:nvSpPr>
          <p:cNvPr id="13" name="矩形 12">
            <a:extLst>
              <a:ext uri="{FF2B5EF4-FFF2-40B4-BE49-F238E27FC236}">
                <a16:creationId xmlns:a16="http://schemas.microsoft.com/office/drawing/2014/main" id="{D9445A60-CF6A-4662-907E-E2541798AF5D}"/>
              </a:ext>
            </a:extLst>
          </p:cNvPr>
          <p:cNvSpPr/>
          <p:nvPr/>
        </p:nvSpPr>
        <p:spPr>
          <a:xfrm>
            <a:off x="3170711" y="2772318"/>
            <a:ext cx="1915595" cy="597408"/>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4" name="图形 13">
            <a:extLst>
              <a:ext uri="{FF2B5EF4-FFF2-40B4-BE49-F238E27FC236}">
                <a16:creationId xmlns:a16="http://schemas.microsoft.com/office/drawing/2014/main" id="{C66F5840-F1CF-4FB0-BDCB-22F76F087A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9437" y="2928149"/>
            <a:ext cx="346076" cy="346076"/>
          </a:xfrm>
          <a:prstGeom prst="rect">
            <a:avLst/>
          </a:prstGeom>
        </p:spPr>
      </p:pic>
      <p:sp>
        <p:nvSpPr>
          <p:cNvPr id="15" name="文本框 14">
            <a:extLst>
              <a:ext uri="{FF2B5EF4-FFF2-40B4-BE49-F238E27FC236}">
                <a16:creationId xmlns:a16="http://schemas.microsoft.com/office/drawing/2014/main" id="{32C971FE-18C1-4A33-920E-D514CE60FFA9}"/>
              </a:ext>
            </a:extLst>
          </p:cNvPr>
          <p:cNvSpPr txBox="1"/>
          <p:nvPr/>
        </p:nvSpPr>
        <p:spPr>
          <a:xfrm>
            <a:off x="3817955" y="28744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sp>
        <p:nvSpPr>
          <p:cNvPr id="17" name="矩形 16">
            <a:extLst>
              <a:ext uri="{FF2B5EF4-FFF2-40B4-BE49-F238E27FC236}">
                <a16:creationId xmlns:a16="http://schemas.microsoft.com/office/drawing/2014/main" id="{643B2243-A9F2-4B39-8B74-150BA05C52B6}"/>
              </a:ext>
            </a:extLst>
          </p:cNvPr>
          <p:cNvSpPr/>
          <p:nvPr/>
        </p:nvSpPr>
        <p:spPr>
          <a:xfrm>
            <a:off x="5505970" y="2772318"/>
            <a:ext cx="1915595" cy="597408"/>
          </a:xfrm>
          <a:prstGeom prst="rect">
            <a:avLst/>
          </a:prstGeom>
          <a:solidFill>
            <a:srgbClr val="1F62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8" name="图形 17">
            <a:extLst>
              <a:ext uri="{FF2B5EF4-FFF2-40B4-BE49-F238E27FC236}">
                <a16:creationId xmlns:a16="http://schemas.microsoft.com/office/drawing/2014/main" id="{C2A82002-F2F8-465B-BB07-7A6ECE062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33435" y="2867819"/>
            <a:ext cx="395288" cy="395288"/>
          </a:xfrm>
          <a:prstGeom prst="rect">
            <a:avLst/>
          </a:prstGeom>
        </p:spPr>
      </p:pic>
      <p:sp>
        <p:nvSpPr>
          <p:cNvPr id="19" name="文本框 18">
            <a:extLst>
              <a:ext uri="{FF2B5EF4-FFF2-40B4-BE49-F238E27FC236}">
                <a16:creationId xmlns:a16="http://schemas.microsoft.com/office/drawing/2014/main" id="{13A049AB-C45B-4A13-B851-44C91E12059F}"/>
              </a:ext>
            </a:extLst>
          </p:cNvPr>
          <p:cNvSpPr txBox="1"/>
          <p:nvPr/>
        </p:nvSpPr>
        <p:spPr>
          <a:xfrm>
            <a:off x="6171018" y="28744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sp>
        <p:nvSpPr>
          <p:cNvPr id="21" name="矩形 20">
            <a:extLst>
              <a:ext uri="{FF2B5EF4-FFF2-40B4-BE49-F238E27FC236}">
                <a16:creationId xmlns:a16="http://schemas.microsoft.com/office/drawing/2014/main" id="{58251C60-3B5B-4B53-AD08-FCF0F8921A97}"/>
              </a:ext>
            </a:extLst>
          </p:cNvPr>
          <p:cNvSpPr/>
          <p:nvPr/>
        </p:nvSpPr>
        <p:spPr>
          <a:xfrm>
            <a:off x="7841229" y="2772318"/>
            <a:ext cx="1915595" cy="597408"/>
          </a:xfrm>
          <a:prstGeom prst="rect">
            <a:avLst/>
          </a:prstGeom>
          <a:solidFill>
            <a:srgbClr val="E3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5AB4AC47-CDEF-4471-9A01-2788E1FA9A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7752" y="2867819"/>
            <a:ext cx="382506" cy="382506"/>
          </a:xfrm>
          <a:prstGeom prst="rect">
            <a:avLst/>
          </a:prstGeom>
        </p:spPr>
      </p:pic>
      <p:sp>
        <p:nvSpPr>
          <p:cNvPr id="23" name="文本框 22">
            <a:extLst>
              <a:ext uri="{FF2B5EF4-FFF2-40B4-BE49-F238E27FC236}">
                <a16:creationId xmlns:a16="http://schemas.microsoft.com/office/drawing/2014/main" id="{8181478E-41C4-4C41-AD25-DDEA06C94EF5}"/>
              </a:ext>
            </a:extLst>
          </p:cNvPr>
          <p:cNvSpPr txBox="1"/>
          <p:nvPr/>
        </p:nvSpPr>
        <p:spPr>
          <a:xfrm>
            <a:off x="8555804" y="28744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sp>
        <p:nvSpPr>
          <p:cNvPr id="24" name="文本框 23">
            <a:extLst>
              <a:ext uri="{FF2B5EF4-FFF2-40B4-BE49-F238E27FC236}">
                <a16:creationId xmlns:a16="http://schemas.microsoft.com/office/drawing/2014/main" id="{A1483057-0AD8-42B4-AFDA-9A2A3EE2E750}"/>
              </a:ext>
            </a:extLst>
          </p:cNvPr>
          <p:cNvSpPr txBox="1"/>
          <p:nvPr/>
        </p:nvSpPr>
        <p:spPr>
          <a:xfrm>
            <a:off x="884339" y="3715920"/>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输入小标题</a:t>
            </a:r>
          </a:p>
        </p:txBody>
      </p:sp>
      <p:sp>
        <p:nvSpPr>
          <p:cNvPr id="25" name="文本框 24">
            <a:extLst>
              <a:ext uri="{FF2B5EF4-FFF2-40B4-BE49-F238E27FC236}">
                <a16:creationId xmlns:a16="http://schemas.microsoft.com/office/drawing/2014/main" id="{DC586894-9AC3-454D-B508-2EA45250351F}"/>
              </a:ext>
            </a:extLst>
          </p:cNvPr>
          <p:cNvSpPr txBox="1"/>
          <p:nvPr/>
        </p:nvSpPr>
        <p:spPr>
          <a:xfrm>
            <a:off x="645482" y="4124042"/>
            <a:ext cx="2295534" cy="1527791"/>
          </a:xfrm>
          <a:prstGeom prst="rect">
            <a:avLst/>
          </a:prstGeom>
          <a:noFill/>
        </p:spPr>
        <p:txBody>
          <a:bodyPr wrap="square" rtlCol="0">
            <a:spAutoFit/>
          </a:bodyPr>
          <a:lstStyle/>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p>
        </p:txBody>
      </p:sp>
      <p:sp>
        <p:nvSpPr>
          <p:cNvPr id="26" name="文本框 25">
            <a:extLst>
              <a:ext uri="{FF2B5EF4-FFF2-40B4-BE49-F238E27FC236}">
                <a16:creationId xmlns:a16="http://schemas.microsoft.com/office/drawing/2014/main" id="{28ED499D-C1BF-4CAF-81C0-30F09FB159D7}"/>
              </a:ext>
            </a:extLst>
          </p:cNvPr>
          <p:cNvSpPr txBox="1"/>
          <p:nvPr/>
        </p:nvSpPr>
        <p:spPr>
          <a:xfrm>
            <a:off x="3229186" y="3715920"/>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输入小标题</a:t>
            </a:r>
          </a:p>
        </p:txBody>
      </p:sp>
      <p:sp>
        <p:nvSpPr>
          <p:cNvPr id="27" name="文本框 26">
            <a:extLst>
              <a:ext uri="{FF2B5EF4-FFF2-40B4-BE49-F238E27FC236}">
                <a16:creationId xmlns:a16="http://schemas.microsoft.com/office/drawing/2014/main" id="{71AAEB02-2916-4570-AE85-1DF6ED17D995}"/>
              </a:ext>
            </a:extLst>
          </p:cNvPr>
          <p:cNvSpPr txBox="1"/>
          <p:nvPr/>
        </p:nvSpPr>
        <p:spPr>
          <a:xfrm>
            <a:off x="2990329" y="4124042"/>
            <a:ext cx="2295534" cy="1527791"/>
          </a:xfrm>
          <a:prstGeom prst="rect">
            <a:avLst/>
          </a:prstGeom>
          <a:noFill/>
        </p:spPr>
        <p:txBody>
          <a:bodyPr wrap="square" rtlCol="0">
            <a:spAutoFit/>
          </a:bodyPr>
          <a:lstStyle/>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p>
        </p:txBody>
      </p:sp>
      <p:sp>
        <p:nvSpPr>
          <p:cNvPr id="28" name="文本框 27">
            <a:extLst>
              <a:ext uri="{FF2B5EF4-FFF2-40B4-BE49-F238E27FC236}">
                <a16:creationId xmlns:a16="http://schemas.microsoft.com/office/drawing/2014/main" id="{9E8F0DEE-AA24-4089-8BC6-ABACF4565DDB}"/>
              </a:ext>
            </a:extLst>
          </p:cNvPr>
          <p:cNvSpPr txBox="1"/>
          <p:nvPr/>
        </p:nvSpPr>
        <p:spPr>
          <a:xfrm>
            <a:off x="5574033" y="3715920"/>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输入小标题</a:t>
            </a:r>
          </a:p>
        </p:txBody>
      </p:sp>
      <p:sp>
        <p:nvSpPr>
          <p:cNvPr id="29" name="文本框 28">
            <a:extLst>
              <a:ext uri="{FF2B5EF4-FFF2-40B4-BE49-F238E27FC236}">
                <a16:creationId xmlns:a16="http://schemas.microsoft.com/office/drawing/2014/main" id="{C2B836A6-D5B0-495F-ABD6-6D5E27507C2B}"/>
              </a:ext>
            </a:extLst>
          </p:cNvPr>
          <p:cNvSpPr txBox="1"/>
          <p:nvPr/>
        </p:nvSpPr>
        <p:spPr>
          <a:xfrm>
            <a:off x="5335176" y="4124042"/>
            <a:ext cx="2295534" cy="1527791"/>
          </a:xfrm>
          <a:prstGeom prst="rect">
            <a:avLst/>
          </a:prstGeom>
          <a:noFill/>
        </p:spPr>
        <p:txBody>
          <a:bodyPr wrap="square" rtlCol="0">
            <a:spAutoFit/>
          </a:bodyPr>
          <a:lstStyle/>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p>
        </p:txBody>
      </p:sp>
      <p:sp>
        <p:nvSpPr>
          <p:cNvPr id="30" name="文本框 29">
            <a:extLst>
              <a:ext uri="{FF2B5EF4-FFF2-40B4-BE49-F238E27FC236}">
                <a16:creationId xmlns:a16="http://schemas.microsoft.com/office/drawing/2014/main" id="{CF09C7B5-D636-4A71-843B-856E1D74EB7C}"/>
              </a:ext>
            </a:extLst>
          </p:cNvPr>
          <p:cNvSpPr txBox="1"/>
          <p:nvPr/>
        </p:nvSpPr>
        <p:spPr>
          <a:xfrm>
            <a:off x="7918880" y="3715920"/>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输入小标题</a:t>
            </a:r>
          </a:p>
        </p:txBody>
      </p:sp>
      <p:sp>
        <p:nvSpPr>
          <p:cNvPr id="31" name="文本框 30">
            <a:extLst>
              <a:ext uri="{FF2B5EF4-FFF2-40B4-BE49-F238E27FC236}">
                <a16:creationId xmlns:a16="http://schemas.microsoft.com/office/drawing/2014/main" id="{2AA7E3D9-2F3D-43B7-AF41-6E672F5C9136}"/>
              </a:ext>
            </a:extLst>
          </p:cNvPr>
          <p:cNvSpPr txBox="1"/>
          <p:nvPr/>
        </p:nvSpPr>
        <p:spPr>
          <a:xfrm>
            <a:off x="7680023" y="4124042"/>
            <a:ext cx="2295534" cy="1527791"/>
          </a:xfrm>
          <a:prstGeom prst="rect">
            <a:avLst/>
          </a:prstGeom>
          <a:noFill/>
        </p:spPr>
        <p:txBody>
          <a:bodyPr wrap="square" rtlCol="0">
            <a:spAutoFit/>
          </a:bodyPr>
          <a:lstStyle/>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endParaRPr lang="en-US" altLang="zh-CN" sz="1600" dirty="0">
              <a:solidFill>
                <a:schemeClr val="bg1"/>
              </a:solidFill>
              <a:latin typeface="+mn-ea"/>
            </a:endParaRPr>
          </a:p>
          <a:p>
            <a:pPr algn="ctr">
              <a:lnSpc>
                <a:spcPct val="150000"/>
              </a:lnSpc>
            </a:pPr>
            <a:r>
              <a:rPr lang="zh-CN" altLang="en-US" sz="1600" dirty="0">
                <a:solidFill>
                  <a:schemeClr val="bg1"/>
                </a:solidFill>
                <a:latin typeface="+mn-ea"/>
              </a:rPr>
              <a:t>请输入你的正文内容</a:t>
            </a:r>
          </a:p>
        </p:txBody>
      </p:sp>
    </p:spTree>
    <p:extLst>
      <p:ext uri="{BB962C8B-B14F-4D97-AF65-F5344CB8AC3E}">
        <p14:creationId xmlns:p14="http://schemas.microsoft.com/office/powerpoint/2010/main" val="830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F038FDB0-6B9F-4B18-91DE-3F38EF85A338}"/>
              </a:ext>
            </a:extLst>
          </p:cNvPr>
          <p:cNvSpPr/>
          <p:nvPr/>
        </p:nvSpPr>
        <p:spPr>
          <a:xfrm>
            <a:off x="635000" y="526723"/>
            <a:ext cx="539750" cy="539750"/>
          </a:xfrm>
          <a:prstGeom prst="ellipse">
            <a:avLst/>
          </a:prstGeom>
          <a:gradFill>
            <a:gsLst>
              <a:gs pos="0">
                <a:srgbClr val="E34146"/>
              </a:gs>
              <a:gs pos="73000">
                <a:srgbClr val="E34146">
                  <a:alpha val="40000"/>
                </a:srgbClr>
              </a:gs>
              <a:gs pos="100000">
                <a:srgbClr val="E34146">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5" name="文本框 4">
            <a:extLst>
              <a:ext uri="{FF2B5EF4-FFF2-40B4-BE49-F238E27FC236}">
                <a16:creationId xmlns:a16="http://schemas.microsoft.com/office/drawing/2014/main" id="{9100F758-2BE0-40B2-BEED-95FAA1B11F77}"/>
              </a:ext>
            </a:extLst>
          </p:cNvPr>
          <p:cNvSpPr txBox="1"/>
          <p:nvPr/>
        </p:nvSpPr>
        <p:spPr>
          <a:xfrm>
            <a:off x="779131" y="555296"/>
            <a:ext cx="37420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mj-ea"/>
                <a:ea typeface="+mj-ea"/>
                <a:cs typeface="+mn-cs"/>
              </a:rPr>
              <a:t>输入你的大标题</a:t>
            </a:r>
          </a:p>
        </p:txBody>
      </p:sp>
      <p:pic>
        <p:nvPicPr>
          <p:cNvPr id="6" name="图片 5">
            <a:extLst>
              <a:ext uri="{FF2B5EF4-FFF2-40B4-BE49-F238E27FC236}">
                <a16:creationId xmlns:a16="http://schemas.microsoft.com/office/drawing/2014/main" id="{C5DD1215-BC31-415B-870F-2393F6890ABB}"/>
              </a:ext>
            </a:extLst>
          </p:cNvPr>
          <p:cNvPicPr>
            <a:picLocks noChangeAspect="1"/>
          </p:cNvPicPr>
          <p:nvPr/>
        </p:nvPicPr>
        <p:blipFill>
          <a:blip r:embed="rId2">
            <a:alphaModFix amt="3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51214" y="4829008"/>
            <a:ext cx="9296400" cy="610621"/>
          </a:xfrm>
          <a:prstGeom prst="rect">
            <a:avLst/>
          </a:prstGeom>
          <a:ln>
            <a:noFill/>
          </a:ln>
        </p:spPr>
      </p:pic>
      <p:grpSp>
        <p:nvGrpSpPr>
          <p:cNvPr id="7" name="组合 6">
            <a:extLst>
              <a:ext uri="{FF2B5EF4-FFF2-40B4-BE49-F238E27FC236}">
                <a16:creationId xmlns:a16="http://schemas.microsoft.com/office/drawing/2014/main" id="{94B722B3-914C-4584-9E98-C04ED7FCAC45}"/>
              </a:ext>
            </a:extLst>
          </p:cNvPr>
          <p:cNvGrpSpPr/>
          <p:nvPr/>
        </p:nvGrpSpPr>
        <p:grpSpPr>
          <a:xfrm>
            <a:off x="2486025" y="3426093"/>
            <a:ext cx="6858000" cy="1711058"/>
            <a:chOff x="2486025" y="2819401"/>
            <a:chExt cx="6858000" cy="2152650"/>
          </a:xfrm>
        </p:grpSpPr>
        <p:cxnSp>
          <p:nvCxnSpPr>
            <p:cNvPr id="8" name="直接连接符 7">
              <a:extLst>
                <a:ext uri="{FF2B5EF4-FFF2-40B4-BE49-F238E27FC236}">
                  <a16:creationId xmlns:a16="http://schemas.microsoft.com/office/drawing/2014/main" id="{E8553BE7-7C36-40DC-BF7B-D19F64BE451E}"/>
                </a:ext>
              </a:extLst>
            </p:cNvPr>
            <p:cNvCxnSpPr/>
            <p:nvPr/>
          </p:nvCxnSpPr>
          <p:spPr>
            <a:xfrm>
              <a:off x="2486025" y="3899971"/>
              <a:ext cx="0" cy="1072079"/>
            </a:xfrm>
            <a:prstGeom prst="line">
              <a:avLst/>
            </a:prstGeom>
            <a:ln w="12700">
              <a:solidFill>
                <a:srgbClr val="1F62E4"/>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96DB509-03E0-4245-B520-0586EC5E1B08}"/>
                </a:ext>
              </a:extLst>
            </p:cNvPr>
            <p:cNvCxnSpPr/>
            <p:nvPr/>
          </p:nvCxnSpPr>
          <p:spPr>
            <a:xfrm>
              <a:off x="7058025" y="3899971"/>
              <a:ext cx="0" cy="1072079"/>
            </a:xfrm>
            <a:prstGeom prst="line">
              <a:avLst/>
            </a:prstGeom>
            <a:ln w="12700">
              <a:solidFill>
                <a:srgbClr val="1F62E4"/>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7B3F219-B458-428A-9242-73E3422C6B71}"/>
                </a:ext>
              </a:extLst>
            </p:cNvPr>
            <p:cNvCxnSpPr/>
            <p:nvPr/>
          </p:nvCxnSpPr>
          <p:spPr>
            <a:xfrm>
              <a:off x="4772025" y="2819401"/>
              <a:ext cx="0" cy="2152650"/>
            </a:xfrm>
            <a:prstGeom prst="line">
              <a:avLst/>
            </a:prstGeom>
            <a:ln w="12700">
              <a:solidFill>
                <a:srgbClr val="1F62E4"/>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846C713-77C1-4A39-A7A0-F4741117E40F}"/>
                </a:ext>
              </a:extLst>
            </p:cNvPr>
            <p:cNvCxnSpPr/>
            <p:nvPr/>
          </p:nvCxnSpPr>
          <p:spPr>
            <a:xfrm>
              <a:off x="9344025" y="2819401"/>
              <a:ext cx="0" cy="2152650"/>
            </a:xfrm>
            <a:prstGeom prst="line">
              <a:avLst/>
            </a:prstGeom>
            <a:ln w="12700">
              <a:solidFill>
                <a:srgbClr val="1F62E4"/>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818E0DDB-6FCC-4EEC-B12A-E7168A33BA35}"/>
              </a:ext>
            </a:extLst>
          </p:cNvPr>
          <p:cNvSpPr txBox="1"/>
          <p:nvPr/>
        </p:nvSpPr>
        <p:spPr>
          <a:xfrm>
            <a:off x="1578071" y="5315522"/>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13" name="文本框 12">
            <a:extLst>
              <a:ext uri="{FF2B5EF4-FFF2-40B4-BE49-F238E27FC236}">
                <a16:creationId xmlns:a16="http://schemas.microsoft.com/office/drawing/2014/main" id="{E3A49D65-9C55-44B6-81C9-C1D41A4254DB}"/>
              </a:ext>
            </a:extLst>
          </p:cNvPr>
          <p:cNvSpPr txBox="1"/>
          <p:nvPr/>
        </p:nvSpPr>
        <p:spPr>
          <a:xfrm>
            <a:off x="3864071" y="5315521"/>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14" name="文本框 13">
            <a:extLst>
              <a:ext uri="{FF2B5EF4-FFF2-40B4-BE49-F238E27FC236}">
                <a16:creationId xmlns:a16="http://schemas.microsoft.com/office/drawing/2014/main" id="{E6ED5679-CA40-4A1B-9BE9-EC9D391936BD}"/>
              </a:ext>
            </a:extLst>
          </p:cNvPr>
          <p:cNvSpPr txBox="1"/>
          <p:nvPr/>
        </p:nvSpPr>
        <p:spPr>
          <a:xfrm>
            <a:off x="8436071" y="5315521"/>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15" name="文本框 14">
            <a:extLst>
              <a:ext uri="{FF2B5EF4-FFF2-40B4-BE49-F238E27FC236}">
                <a16:creationId xmlns:a16="http://schemas.microsoft.com/office/drawing/2014/main" id="{327B4942-4E50-49B3-A012-0E79AB990E83}"/>
              </a:ext>
            </a:extLst>
          </p:cNvPr>
          <p:cNvSpPr txBox="1"/>
          <p:nvPr/>
        </p:nvSpPr>
        <p:spPr>
          <a:xfrm>
            <a:off x="6150071" y="5315520"/>
            <a:ext cx="1815908" cy="430887"/>
          </a:xfrm>
          <a:prstGeom prst="rect">
            <a:avLst/>
          </a:prstGeom>
          <a:noFill/>
        </p:spPr>
        <p:txBody>
          <a:bodyPr wrap="square" rtlCol="0">
            <a:spAutoFit/>
          </a:bodyPr>
          <a:lstStyle/>
          <a:p>
            <a:pPr algn="ctr"/>
            <a:r>
              <a:rPr lang="zh-CN" altLang="en-US" sz="2200" b="1" dirty="0">
                <a:solidFill>
                  <a:schemeClr val="bg1"/>
                </a:solidFill>
                <a:latin typeface="+mj-ea"/>
                <a:ea typeface="+mj-ea"/>
              </a:rPr>
              <a:t>输入小标题</a:t>
            </a:r>
          </a:p>
        </p:txBody>
      </p:sp>
      <p:sp>
        <p:nvSpPr>
          <p:cNvPr id="16" name="文本框 15">
            <a:extLst>
              <a:ext uri="{FF2B5EF4-FFF2-40B4-BE49-F238E27FC236}">
                <a16:creationId xmlns:a16="http://schemas.microsoft.com/office/drawing/2014/main" id="{BABA12E3-EEE4-4191-BEF1-AB7CFA0685EE}"/>
              </a:ext>
            </a:extLst>
          </p:cNvPr>
          <p:cNvSpPr txBox="1"/>
          <p:nvPr/>
        </p:nvSpPr>
        <p:spPr>
          <a:xfrm>
            <a:off x="1193936" y="3351055"/>
            <a:ext cx="2584177" cy="776495"/>
          </a:xfrm>
          <a:prstGeom prst="rect">
            <a:avLst/>
          </a:prstGeom>
          <a:noFill/>
        </p:spPr>
        <p:txBody>
          <a:bodyPr wrap="square" rtlCol="0">
            <a:spAutoFit/>
          </a:bodyPr>
          <a:lstStyle/>
          <a:p>
            <a:pPr algn="ctr">
              <a:lnSpc>
                <a:spcPct val="120000"/>
              </a:lnSpc>
            </a:pPr>
            <a:r>
              <a:rPr lang="zh-CN" altLang="en-US" sz="1300" dirty="0">
                <a:solidFill>
                  <a:schemeClr val="bg1"/>
                </a:solidFill>
                <a:latin typeface="+mn-ea"/>
              </a:rPr>
              <a:t>请输入你的正文内容请输入你的正文内容请输入你的正文内容</a:t>
            </a:r>
            <a:r>
              <a:rPr lang="zh-CN" altLang="en-US" sz="1200" dirty="0">
                <a:solidFill>
                  <a:schemeClr val="bg1"/>
                </a:solidFill>
                <a:latin typeface="+mn-ea"/>
              </a:rPr>
              <a:t>请输入你的正文内容</a:t>
            </a:r>
            <a:endParaRPr lang="en-US" altLang="zh-CN" sz="1200" dirty="0">
              <a:solidFill>
                <a:schemeClr val="bg1"/>
              </a:solidFill>
              <a:latin typeface="+mn-ea"/>
            </a:endParaRPr>
          </a:p>
        </p:txBody>
      </p:sp>
      <p:sp>
        <p:nvSpPr>
          <p:cNvPr id="17" name="文本框 16">
            <a:extLst>
              <a:ext uri="{FF2B5EF4-FFF2-40B4-BE49-F238E27FC236}">
                <a16:creationId xmlns:a16="http://schemas.microsoft.com/office/drawing/2014/main" id="{031C3B34-BC79-413D-982C-C581A4DBC6BD}"/>
              </a:ext>
            </a:extLst>
          </p:cNvPr>
          <p:cNvSpPr txBox="1"/>
          <p:nvPr/>
        </p:nvSpPr>
        <p:spPr>
          <a:xfrm>
            <a:off x="5765935" y="3351055"/>
            <a:ext cx="2584177" cy="776495"/>
          </a:xfrm>
          <a:prstGeom prst="rect">
            <a:avLst/>
          </a:prstGeom>
          <a:noFill/>
        </p:spPr>
        <p:txBody>
          <a:bodyPr wrap="square" rtlCol="0">
            <a:spAutoFit/>
          </a:bodyPr>
          <a:lstStyle/>
          <a:p>
            <a:pPr algn="ctr">
              <a:lnSpc>
                <a:spcPct val="120000"/>
              </a:lnSpc>
            </a:pPr>
            <a:r>
              <a:rPr lang="zh-CN" altLang="en-US" sz="1300" dirty="0">
                <a:solidFill>
                  <a:schemeClr val="bg1"/>
                </a:solidFill>
                <a:latin typeface="+mn-ea"/>
              </a:rPr>
              <a:t>请输入你的正文内容请输入你的正文内容请输入你的正文内容</a:t>
            </a:r>
            <a:r>
              <a:rPr lang="zh-CN" altLang="en-US" sz="1200" dirty="0">
                <a:solidFill>
                  <a:schemeClr val="bg1"/>
                </a:solidFill>
                <a:latin typeface="+mn-ea"/>
              </a:rPr>
              <a:t>请输入你的正文内容</a:t>
            </a:r>
            <a:endParaRPr lang="en-US" altLang="zh-CN" sz="1200" dirty="0">
              <a:solidFill>
                <a:schemeClr val="bg1"/>
              </a:solidFill>
              <a:latin typeface="+mn-ea"/>
            </a:endParaRPr>
          </a:p>
        </p:txBody>
      </p:sp>
      <p:sp>
        <p:nvSpPr>
          <p:cNvPr id="18" name="文本框 17">
            <a:extLst>
              <a:ext uri="{FF2B5EF4-FFF2-40B4-BE49-F238E27FC236}">
                <a16:creationId xmlns:a16="http://schemas.microsoft.com/office/drawing/2014/main" id="{1DCB4930-6265-4865-9F68-82633DF1F27D}"/>
              </a:ext>
            </a:extLst>
          </p:cNvPr>
          <p:cNvSpPr txBox="1"/>
          <p:nvPr/>
        </p:nvSpPr>
        <p:spPr>
          <a:xfrm>
            <a:off x="3479937" y="2495342"/>
            <a:ext cx="2584177" cy="776495"/>
          </a:xfrm>
          <a:prstGeom prst="rect">
            <a:avLst/>
          </a:prstGeom>
          <a:noFill/>
        </p:spPr>
        <p:txBody>
          <a:bodyPr wrap="square" rtlCol="0">
            <a:spAutoFit/>
          </a:bodyPr>
          <a:lstStyle/>
          <a:p>
            <a:pPr algn="ctr">
              <a:lnSpc>
                <a:spcPct val="120000"/>
              </a:lnSpc>
            </a:pPr>
            <a:r>
              <a:rPr lang="zh-CN" altLang="en-US" sz="1300" dirty="0">
                <a:solidFill>
                  <a:schemeClr val="bg1"/>
                </a:solidFill>
                <a:latin typeface="+mn-ea"/>
              </a:rPr>
              <a:t>请输入你的正文内容请输入你的正文内容请输入你的正文内容</a:t>
            </a:r>
            <a:r>
              <a:rPr lang="zh-CN" altLang="en-US" sz="1200" dirty="0">
                <a:solidFill>
                  <a:schemeClr val="bg1"/>
                </a:solidFill>
                <a:latin typeface="+mn-ea"/>
              </a:rPr>
              <a:t>请输入你的正文内容</a:t>
            </a:r>
            <a:endParaRPr lang="en-US" altLang="zh-CN" sz="1200" dirty="0">
              <a:solidFill>
                <a:schemeClr val="bg1"/>
              </a:solidFill>
              <a:latin typeface="+mn-ea"/>
            </a:endParaRPr>
          </a:p>
        </p:txBody>
      </p:sp>
      <p:sp>
        <p:nvSpPr>
          <p:cNvPr id="19" name="文本框 18">
            <a:extLst>
              <a:ext uri="{FF2B5EF4-FFF2-40B4-BE49-F238E27FC236}">
                <a16:creationId xmlns:a16="http://schemas.microsoft.com/office/drawing/2014/main" id="{D94CA1C3-2996-4588-8416-94890AF056CB}"/>
              </a:ext>
            </a:extLst>
          </p:cNvPr>
          <p:cNvSpPr txBox="1"/>
          <p:nvPr/>
        </p:nvSpPr>
        <p:spPr>
          <a:xfrm>
            <a:off x="8051936" y="2495342"/>
            <a:ext cx="2584177" cy="776495"/>
          </a:xfrm>
          <a:prstGeom prst="rect">
            <a:avLst/>
          </a:prstGeom>
          <a:noFill/>
        </p:spPr>
        <p:txBody>
          <a:bodyPr wrap="square" rtlCol="0">
            <a:spAutoFit/>
          </a:bodyPr>
          <a:lstStyle/>
          <a:p>
            <a:pPr algn="ctr">
              <a:lnSpc>
                <a:spcPct val="120000"/>
              </a:lnSpc>
            </a:pPr>
            <a:r>
              <a:rPr lang="zh-CN" altLang="en-US" sz="1300" dirty="0">
                <a:solidFill>
                  <a:schemeClr val="bg1"/>
                </a:solidFill>
                <a:latin typeface="+mn-ea"/>
              </a:rPr>
              <a:t>请输入你的正文内容请输入你的正文内容请输入你的正文内容</a:t>
            </a:r>
            <a:r>
              <a:rPr lang="zh-CN" altLang="en-US" sz="1200" dirty="0">
                <a:solidFill>
                  <a:schemeClr val="bg1"/>
                </a:solidFill>
                <a:latin typeface="+mn-ea"/>
              </a:rPr>
              <a:t>请输入你的正文内容</a:t>
            </a:r>
            <a:endParaRPr lang="en-US" altLang="zh-CN" sz="1200" dirty="0">
              <a:solidFill>
                <a:schemeClr val="bg1"/>
              </a:solidFill>
              <a:latin typeface="+mn-ea"/>
            </a:endParaRPr>
          </a:p>
        </p:txBody>
      </p:sp>
      <p:sp>
        <p:nvSpPr>
          <p:cNvPr id="20" name="椭圆 19">
            <a:extLst>
              <a:ext uri="{FF2B5EF4-FFF2-40B4-BE49-F238E27FC236}">
                <a16:creationId xmlns:a16="http://schemas.microsoft.com/office/drawing/2014/main" id="{22CC9811-7186-4C29-911F-887C649056F5}"/>
              </a:ext>
            </a:extLst>
          </p:cNvPr>
          <p:cNvSpPr/>
          <p:nvPr/>
        </p:nvSpPr>
        <p:spPr>
          <a:xfrm>
            <a:off x="2145443" y="2627166"/>
            <a:ext cx="681166" cy="681166"/>
          </a:xfrm>
          <a:prstGeom prst="ellipse">
            <a:avLst/>
          </a:prstGeom>
          <a:solidFill>
            <a:srgbClr val="1F62E4"/>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01</a:t>
            </a:r>
            <a:endParaRPr lang="zh-CN" altLang="en-US" sz="2000" dirty="0">
              <a:latin typeface="+mj-ea"/>
              <a:ea typeface="+mj-ea"/>
            </a:endParaRPr>
          </a:p>
        </p:txBody>
      </p:sp>
      <p:sp>
        <p:nvSpPr>
          <p:cNvPr id="21" name="椭圆 20">
            <a:extLst>
              <a:ext uri="{FF2B5EF4-FFF2-40B4-BE49-F238E27FC236}">
                <a16:creationId xmlns:a16="http://schemas.microsoft.com/office/drawing/2014/main" id="{0CE16BBD-EC05-4510-8748-90CBAFD5D9ED}"/>
              </a:ext>
            </a:extLst>
          </p:cNvPr>
          <p:cNvSpPr/>
          <p:nvPr/>
        </p:nvSpPr>
        <p:spPr>
          <a:xfrm>
            <a:off x="6717442" y="2627166"/>
            <a:ext cx="681166" cy="681166"/>
          </a:xfrm>
          <a:prstGeom prst="ellipse">
            <a:avLst/>
          </a:prstGeom>
          <a:solidFill>
            <a:srgbClr val="1F62E4"/>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03</a:t>
            </a:r>
            <a:endParaRPr lang="zh-CN" altLang="en-US" sz="2000" dirty="0">
              <a:latin typeface="+mj-ea"/>
              <a:ea typeface="+mj-ea"/>
            </a:endParaRPr>
          </a:p>
        </p:txBody>
      </p:sp>
      <p:sp>
        <p:nvSpPr>
          <p:cNvPr id="22" name="椭圆 21">
            <a:extLst>
              <a:ext uri="{FF2B5EF4-FFF2-40B4-BE49-F238E27FC236}">
                <a16:creationId xmlns:a16="http://schemas.microsoft.com/office/drawing/2014/main" id="{837863A3-590D-4E24-A428-1ACF3EBB5461}"/>
              </a:ext>
            </a:extLst>
          </p:cNvPr>
          <p:cNvSpPr/>
          <p:nvPr/>
        </p:nvSpPr>
        <p:spPr>
          <a:xfrm>
            <a:off x="4431443" y="1785601"/>
            <a:ext cx="681166" cy="681166"/>
          </a:xfrm>
          <a:prstGeom prst="ellipse">
            <a:avLst/>
          </a:prstGeom>
          <a:solidFill>
            <a:srgbClr val="1F62E4"/>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02</a:t>
            </a:r>
            <a:endParaRPr lang="zh-CN" altLang="en-US" sz="2000" dirty="0">
              <a:latin typeface="+mj-ea"/>
              <a:ea typeface="+mj-ea"/>
            </a:endParaRPr>
          </a:p>
        </p:txBody>
      </p:sp>
      <p:sp>
        <p:nvSpPr>
          <p:cNvPr id="23" name="椭圆 22">
            <a:extLst>
              <a:ext uri="{FF2B5EF4-FFF2-40B4-BE49-F238E27FC236}">
                <a16:creationId xmlns:a16="http://schemas.microsoft.com/office/drawing/2014/main" id="{B8C510EF-0452-474C-BDAE-759EDC0B1EAE}"/>
              </a:ext>
            </a:extLst>
          </p:cNvPr>
          <p:cNvSpPr/>
          <p:nvPr/>
        </p:nvSpPr>
        <p:spPr>
          <a:xfrm>
            <a:off x="9003442" y="1785601"/>
            <a:ext cx="681166" cy="681166"/>
          </a:xfrm>
          <a:prstGeom prst="ellipse">
            <a:avLst/>
          </a:prstGeom>
          <a:solidFill>
            <a:srgbClr val="1F62E4"/>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04</a:t>
            </a:r>
            <a:endParaRPr lang="zh-CN" altLang="en-US" sz="2000" dirty="0">
              <a:latin typeface="+mj-ea"/>
              <a:ea typeface="+mj-ea"/>
            </a:endParaRPr>
          </a:p>
        </p:txBody>
      </p:sp>
    </p:spTree>
    <p:extLst>
      <p:ext uri="{BB962C8B-B14F-4D97-AF65-F5344CB8AC3E}">
        <p14:creationId xmlns:p14="http://schemas.microsoft.com/office/powerpoint/2010/main" val="1689055165"/>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商务风格主题9">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2">
      <a:majorFont>
        <a:latin typeface="Calibri Light"/>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商务风格主题9" id="{51C8103F-64A3-468C-B394-2E5D0E24A314}" vid="{4ADD5288-7065-4209-A8A3-71A381D590CA}"/>
    </a:ext>
  </a:extLst>
</a:theme>
</file>

<file path=docProps/app.xml><?xml version="1.0" encoding="utf-8"?>
<Properties xmlns="http://schemas.openxmlformats.org/officeDocument/2006/extended-properties" xmlns:vt="http://schemas.openxmlformats.org/officeDocument/2006/docPropsVTypes">
  <TotalTime>43</TotalTime>
  <Words>1138</Words>
  <Application>Microsoft Office PowerPoint</Application>
  <PresentationFormat>宽屏</PresentationFormat>
  <Paragraphs>199</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21</vt:i4>
      </vt:variant>
    </vt:vector>
  </HeadingPairs>
  <TitlesOfParts>
    <vt:vector size="32" baseType="lpstr">
      <vt:lpstr>等线</vt:lpstr>
      <vt:lpstr>思源黑体 CN Bold</vt:lpstr>
      <vt:lpstr>思源黑体 CN Light</vt:lpstr>
      <vt:lpstr>微软雅黑</vt:lpstr>
      <vt:lpstr>微软雅黑 Light</vt:lpstr>
      <vt:lpstr>Arial</vt:lpstr>
      <vt:lpstr>Calibri Light</vt:lpstr>
      <vt:lpstr>Century</vt:lpstr>
      <vt:lpstr>1_Office 主题​​</vt:lpstr>
      <vt:lpstr>Office 主题​​</vt:lpstr>
      <vt:lpstr>商务风格主题9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鑫 田</dc:creator>
  <cp:lastModifiedBy>鑫 田</cp:lastModifiedBy>
  <cp:revision>6</cp:revision>
  <dcterms:created xsi:type="dcterms:W3CDTF">2018-12-06T02:28:44Z</dcterms:created>
  <dcterms:modified xsi:type="dcterms:W3CDTF">2018-12-06T03:11:53Z</dcterms:modified>
</cp:coreProperties>
</file>